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xml" ContentType="application/vnd.openxmlformats-officedocument.drawingml.chart+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76" r:id="rId1"/>
  </p:sldMasterIdLst>
  <p:notesMasterIdLst>
    <p:notesMasterId r:id="rId26"/>
  </p:notesMasterIdLst>
  <p:handoutMasterIdLst>
    <p:handoutMasterId r:id="rId27"/>
  </p:handoutMasterIdLst>
  <p:sldIdLst>
    <p:sldId id="262" r:id="rId2"/>
    <p:sldId id="263" r:id="rId3"/>
    <p:sldId id="264" r:id="rId4"/>
    <p:sldId id="265" r:id="rId5"/>
    <p:sldId id="266" r:id="rId6"/>
    <p:sldId id="267" r:id="rId7"/>
    <p:sldId id="268" r:id="rId8"/>
    <p:sldId id="269" r:id="rId9"/>
    <p:sldId id="270" r:id="rId10"/>
    <p:sldId id="271" r:id="rId11"/>
    <p:sldId id="272" r:id="rId12"/>
    <p:sldId id="273" r:id="rId13"/>
    <p:sldId id="284" r:id="rId14"/>
    <p:sldId id="274" r:id="rId15"/>
    <p:sldId id="275" r:id="rId16"/>
    <p:sldId id="276" r:id="rId17"/>
    <p:sldId id="277" r:id="rId18"/>
    <p:sldId id="278" r:id="rId19"/>
    <p:sldId id="279" r:id="rId20"/>
    <p:sldId id="280" r:id="rId21"/>
    <p:sldId id="281" r:id="rId22"/>
    <p:sldId id="282" r:id="rId23"/>
    <p:sldId id="283" r:id="rId24"/>
    <p:sldId id="261" r:id="rId25"/>
  </p:sldIdLst>
  <p:sldSz cx="9144000" cy="6858000" type="screen4x3"/>
  <p:notesSz cx="6884988" cy="10018713"/>
  <p:embeddedFontLst>
    <p:embeddedFont>
      <p:font typeface="Ericsson Capital TT" panose="02000503000000020004" pitchFamily="2" charset="0"/>
      <p:regular r:id="rId28"/>
    </p:embeddedFont>
    <p:embeddedFont>
      <p:font typeface="Ericsson Capital TT Regular" panose="02000503000000020004" pitchFamily="2" charset="0"/>
      <p:regular r:id="rId29"/>
    </p:embeddedFont>
    <p:embeddedFont>
      <p:font typeface="Calibri" panose="020F0502020204030204" pitchFamily="34" charset="0"/>
      <p:regular r:id="rId30"/>
      <p:bold r:id="rId31"/>
      <p:italic r:id="rId32"/>
      <p:boldItalic r:id="rId33"/>
    </p:embeddedFont>
    <p:embeddedFont>
      <p:font typeface="宋体" panose="02010600030101010101" pitchFamily="2" charset="-122"/>
      <p:regular r:id="rId34"/>
    </p:embeddedFont>
  </p:embeddedFontLst>
  <p:defaultTextStyle>
    <a:defPPr>
      <a:defRPr lang="en-GB"/>
    </a:defPPr>
    <a:lvl1pPr algn="l" rtl="0" fontAlgn="base">
      <a:spcBef>
        <a:spcPct val="50000"/>
      </a:spcBef>
      <a:spcAft>
        <a:spcPct val="0"/>
      </a:spcAft>
      <a:defRPr sz="2000" kern="1200">
        <a:solidFill>
          <a:schemeClr val="tx1"/>
        </a:solidFill>
        <a:latin typeface="Arial" charset="0"/>
        <a:ea typeface="+mn-ea"/>
        <a:cs typeface="+mn-cs"/>
      </a:defRPr>
    </a:lvl1pPr>
    <a:lvl2pPr marL="457200" algn="l" rtl="0" fontAlgn="base">
      <a:spcBef>
        <a:spcPct val="50000"/>
      </a:spcBef>
      <a:spcAft>
        <a:spcPct val="0"/>
      </a:spcAft>
      <a:defRPr sz="2000" kern="1200">
        <a:solidFill>
          <a:schemeClr val="tx1"/>
        </a:solidFill>
        <a:latin typeface="Arial" charset="0"/>
        <a:ea typeface="+mn-ea"/>
        <a:cs typeface="+mn-cs"/>
      </a:defRPr>
    </a:lvl2pPr>
    <a:lvl3pPr marL="914400" algn="l" rtl="0" fontAlgn="base">
      <a:spcBef>
        <a:spcPct val="50000"/>
      </a:spcBef>
      <a:spcAft>
        <a:spcPct val="0"/>
      </a:spcAft>
      <a:defRPr sz="2000" kern="1200">
        <a:solidFill>
          <a:schemeClr val="tx1"/>
        </a:solidFill>
        <a:latin typeface="Arial" charset="0"/>
        <a:ea typeface="+mn-ea"/>
        <a:cs typeface="+mn-cs"/>
      </a:defRPr>
    </a:lvl3pPr>
    <a:lvl4pPr marL="1371600" algn="l" rtl="0" fontAlgn="base">
      <a:spcBef>
        <a:spcPct val="50000"/>
      </a:spcBef>
      <a:spcAft>
        <a:spcPct val="0"/>
      </a:spcAft>
      <a:defRPr sz="2000" kern="1200">
        <a:solidFill>
          <a:schemeClr val="tx1"/>
        </a:solidFill>
        <a:latin typeface="Arial" charset="0"/>
        <a:ea typeface="+mn-ea"/>
        <a:cs typeface="+mn-cs"/>
      </a:defRPr>
    </a:lvl4pPr>
    <a:lvl5pPr marL="1828800" algn="l" rtl="0" fontAlgn="base">
      <a:spcBef>
        <a:spcPct val="50000"/>
      </a:spcBef>
      <a:spcAft>
        <a:spcPct val="0"/>
      </a:spcAft>
      <a:defRPr sz="2000" kern="1200">
        <a:solidFill>
          <a:schemeClr val="tx1"/>
        </a:solidFill>
        <a:latin typeface="Arial" charset="0"/>
        <a:ea typeface="+mn-ea"/>
        <a:cs typeface="+mn-cs"/>
      </a:defRPr>
    </a:lvl5pPr>
    <a:lvl6pPr marL="2286000" algn="l" defTabSz="914400" rtl="0" eaLnBrk="1" latinLnBrk="0" hangingPunct="1">
      <a:defRPr sz="2000" kern="1200">
        <a:solidFill>
          <a:schemeClr val="tx1"/>
        </a:solidFill>
        <a:latin typeface="Arial" charset="0"/>
        <a:ea typeface="+mn-ea"/>
        <a:cs typeface="+mn-cs"/>
      </a:defRPr>
    </a:lvl6pPr>
    <a:lvl7pPr marL="2743200" algn="l" defTabSz="914400" rtl="0" eaLnBrk="1" latinLnBrk="0" hangingPunct="1">
      <a:defRPr sz="2000" kern="1200">
        <a:solidFill>
          <a:schemeClr val="tx1"/>
        </a:solidFill>
        <a:latin typeface="Arial" charset="0"/>
        <a:ea typeface="+mn-ea"/>
        <a:cs typeface="+mn-cs"/>
      </a:defRPr>
    </a:lvl7pPr>
    <a:lvl8pPr marL="3200400" algn="l" defTabSz="914400" rtl="0" eaLnBrk="1" latinLnBrk="0" hangingPunct="1">
      <a:defRPr sz="2000" kern="1200">
        <a:solidFill>
          <a:schemeClr val="tx1"/>
        </a:solidFill>
        <a:latin typeface="Arial" charset="0"/>
        <a:ea typeface="+mn-ea"/>
        <a:cs typeface="+mn-cs"/>
      </a:defRPr>
    </a:lvl8pPr>
    <a:lvl9pPr marL="3657600" algn="l" defTabSz="914400" rtl="0" eaLnBrk="1" latinLnBrk="0" hangingPunct="1">
      <a:defRPr sz="2000" kern="1200">
        <a:solidFill>
          <a:schemeClr val="tx1"/>
        </a:solidFill>
        <a:latin typeface="Arial" charset="0"/>
        <a:ea typeface="+mn-ea"/>
        <a:cs typeface="+mn-cs"/>
      </a:defRPr>
    </a:lvl9pPr>
  </p:defaultTextStyle>
  <p:extLst>
    <p:ext uri="{521415D9-36F7-43E2-AB2F-B90AF26B5E84}">
      <p14:sectionLst xmlns:p14="http://schemas.microsoft.com/office/powerpoint/2010/main">
        <p14:section name="Default Section" id="{9386CF36-BFA9-4BB0-91B9-1B19D4CB6FFA}">
          <p14:sldIdLst>
            <p14:sldId id="262"/>
            <p14:sldId id="263"/>
            <p14:sldId id="264"/>
            <p14:sldId id="265"/>
            <p14:sldId id="266"/>
            <p14:sldId id="267"/>
            <p14:sldId id="268"/>
            <p14:sldId id="269"/>
            <p14:sldId id="270"/>
            <p14:sldId id="271"/>
            <p14:sldId id="272"/>
            <p14:sldId id="273"/>
            <p14:sldId id="284"/>
            <p14:sldId id="274"/>
            <p14:sldId id="275"/>
            <p14:sldId id="276"/>
            <p14:sldId id="277"/>
            <p14:sldId id="278"/>
            <p14:sldId id="279"/>
            <p14:sldId id="280"/>
            <p14:sldId id="281"/>
            <p14:sldId id="282"/>
            <p14:sldId id="283"/>
            <p14:sldId id="261"/>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9BA17"/>
    <a:srgbClr val="99CCFF"/>
    <a:srgbClr val="E32119"/>
    <a:srgbClr val="9FB7D3"/>
    <a:srgbClr val="8BC5FF"/>
    <a:srgbClr val="6A8FBF"/>
    <a:srgbClr val="00A9D4"/>
    <a:srgbClr val="007B78"/>
    <a:srgbClr val="FABB00"/>
    <a:srgbClr val="F08A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aximized">
    <p:restoredLeft sz="13636" autoAdjust="0"/>
    <p:restoredTop sz="95319" autoAdjust="0"/>
  </p:normalViewPr>
  <p:slideViewPr>
    <p:cSldViewPr snapToGrid="0" snapToObjects="1">
      <p:cViewPr varScale="1">
        <p:scale>
          <a:sx n="68" d="100"/>
          <a:sy n="68" d="100"/>
        </p:scale>
        <p:origin x="-552" y="-96"/>
      </p:cViewPr>
      <p:guideLst>
        <p:guide orient="horz" pos="1136"/>
        <p:guide orient="horz" pos="4110"/>
        <p:guide orient="horz" pos="151"/>
        <p:guide orient="horz" pos="2449"/>
        <p:guide orient="horz" pos="3566"/>
        <p:guide orient="horz" pos="2545"/>
        <p:guide orient="horz" pos="3845"/>
        <p:guide pos="4969"/>
        <p:guide pos="1941"/>
        <p:guide pos="3818"/>
        <p:guide pos="3727"/>
        <p:guide pos="2834"/>
        <p:guide pos="2926"/>
        <p:guide pos="248"/>
        <p:guide pos="2034"/>
        <p:guide pos="2879"/>
        <p:guide pos="2676"/>
        <p:guide pos="3084"/>
        <p:guide pos="5511"/>
      </p:guideLst>
    </p:cSldViewPr>
  </p:slideViewPr>
  <p:notesTextViewPr>
    <p:cViewPr>
      <p:scale>
        <a:sx n="100" d="100"/>
        <a:sy n="100" d="100"/>
      </p:scale>
      <p:origin x="0" y="0"/>
    </p:cViewPr>
  </p:notesTextViewPr>
  <p:sorterViewPr>
    <p:cViewPr>
      <p:scale>
        <a:sx n="100" d="100"/>
        <a:sy n="100" d="100"/>
      </p:scale>
      <p:origin x="0" y="6528"/>
    </p:cViewPr>
  </p:sorterViewPr>
  <p:notesViewPr>
    <p:cSldViewPr snapToGrid="0" snapToObjects="1">
      <p:cViewPr varScale="1">
        <p:scale>
          <a:sx n="64" d="100"/>
          <a:sy n="64" d="100"/>
        </p:scale>
        <p:origin x="-3414" y="-126"/>
      </p:cViewPr>
      <p:guideLst>
        <p:guide orient="horz" pos="3155"/>
        <p:guide pos="2168"/>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6.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handoutMaster" Target="handoutMasters/handoutMaster1.xml"/><Relationship Id="rId30" Type="http://schemas.openxmlformats.org/officeDocument/2006/relationships/font" Target="fonts/font3.fntdata"/><Relationship Id="rId35" Type="http://schemas.openxmlformats.org/officeDocument/2006/relationships/presProps" Target="presProps.xml"/></Relationships>
</file>

<file path=ppt/charts/_rels/chart1.xml.rels><?xml version="1.0" encoding="UTF-8" standalone="yes"?>
<Relationships xmlns="http://schemas.openxmlformats.org/package/2006/relationships"><Relationship Id="rId1" Type="http://schemas.openxmlformats.org/officeDocument/2006/relationships/oleObject" Target="EMB:Users:estepde:Desktop:Documents:BSaP:benchmarking.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lineChart>
        <c:grouping val="standard"/>
        <c:varyColors val="0"/>
        <c:ser>
          <c:idx val="0"/>
          <c:order val="0"/>
          <c:dLbls>
            <c:showLegendKey val="0"/>
            <c:showVal val="1"/>
            <c:showCatName val="0"/>
            <c:showSerName val="0"/>
            <c:showPercent val="0"/>
            <c:showBubbleSize val="0"/>
            <c:showLeaderLines val="0"/>
          </c:dLbls>
          <c:cat>
            <c:strRef>
              <c:f>Sheet1!$A$15:$A$18</c:f>
              <c:strCache>
                <c:ptCount val="4"/>
                <c:pt idx="0">
                  <c:v>1 build</c:v>
                </c:pt>
                <c:pt idx="1">
                  <c:v>2 builds</c:v>
                </c:pt>
                <c:pt idx="2">
                  <c:v>3 builds</c:v>
                </c:pt>
                <c:pt idx="3">
                  <c:v>4 builds</c:v>
                </c:pt>
              </c:strCache>
            </c:strRef>
          </c:cat>
          <c:val>
            <c:numRef>
              <c:f>Sheet1!$B$15:$B$18</c:f>
              <c:numCache>
                <c:formatCode>General</c:formatCode>
                <c:ptCount val="4"/>
                <c:pt idx="0">
                  <c:v>27</c:v>
                </c:pt>
                <c:pt idx="1">
                  <c:v>37</c:v>
                </c:pt>
                <c:pt idx="2">
                  <c:v>51</c:v>
                </c:pt>
                <c:pt idx="3">
                  <c:v>65</c:v>
                </c:pt>
              </c:numCache>
            </c:numRef>
          </c:val>
          <c:smooth val="0"/>
        </c:ser>
        <c:dLbls>
          <c:showLegendKey val="0"/>
          <c:showVal val="0"/>
          <c:showCatName val="0"/>
          <c:showSerName val="0"/>
          <c:showPercent val="0"/>
          <c:showBubbleSize val="0"/>
        </c:dLbls>
        <c:marker val="1"/>
        <c:smooth val="0"/>
        <c:axId val="96137984"/>
        <c:axId val="96139520"/>
      </c:lineChart>
      <c:catAx>
        <c:axId val="96137984"/>
        <c:scaling>
          <c:orientation val="minMax"/>
        </c:scaling>
        <c:delete val="0"/>
        <c:axPos val="b"/>
        <c:majorTickMark val="out"/>
        <c:minorTickMark val="none"/>
        <c:tickLblPos val="nextTo"/>
        <c:crossAx val="96139520"/>
        <c:crossesAt val="15"/>
        <c:auto val="1"/>
        <c:lblAlgn val="ctr"/>
        <c:lblOffset val="100"/>
        <c:noMultiLvlLbl val="0"/>
      </c:catAx>
      <c:valAx>
        <c:axId val="96139520"/>
        <c:scaling>
          <c:orientation val="minMax"/>
          <c:min val="15"/>
        </c:scaling>
        <c:delete val="0"/>
        <c:axPos val="l"/>
        <c:majorGridlines/>
        <c:numFmt formatCode="General" sourceLinked="1"/>
        <c:majorTickMark val="out"/>
        <c:minorTickMark val="none"/>
        <c:tickLblPos val="nextTo"/>
        <c:crossAx val="96137984"/>
        <c:crosses val="autoZero"/>
        <c:crossBetween val="between"/>
      </c:valAx>
    </c:plotArea>
    <c:plotVisOnly val="1"/>
    <c:dispBlanksAs val="gap"/>
    <c:showDLblsOverMax val="0"/>
  </c:chart>
  <c:externalData r:id="rId1">
    <c:autoUpdate val="0"/>
  </c:externalData>
</c:chartSpac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24E196D-AB61-6E44-A168-E602DA3C72AA}" type="doc">
      <dgm:prSet loTypeId="urn:microsoft.com/office/officeart/2005/8/layout/vProcess5" loCatId="" qsTypeId="urn:microsoft.com/office/officeart/2005/8/quickstyle/simple4" qsCatId="simple" csTypeId="urn:microsoft.com/office/officeart/2005/8/colors/accent1_2" csCatId="accent1" phldr="1"/>
      <dgm:spPr/>
      <dgm:t>
        <a:bodyPr/>
        <a:lstStyle/>
        <a:p>
          <a:endParaRPr lang="en-US"/>
        </a:p>
      </dgm:t>
    </dgm:pt>
    <dgm:pt modelId="{6F517D8C-3D90-4B45-8F5E-363A9E6AF7D3}">
      <dgm:prSet phldrT="[Text]"/>
      <dgm:spPr/>
      <dgm:t>
        <a:bodyPr/>
        <a:lstStyle/>
        <a:p>
          <a:r>
            <a:rPr lang="en-US" smtClean="0"/>
            <a:t>Sanity Test</a:t>
          </a:r>
          <a:endParaRPr lang="en-US" dirty="0"/>
        </a:p>
      </dgm:t>
    </dgm:pt>
    <dgm:pt modelId="{55CFC9D4-05ED-0940-9DAF-062EF7C94199}" type="parTrans" cxnId="{B0875FC9-8786-1740-A563-D1D1D8C6A1C8}">
      <dgm:prSet/>
      <dgm:spPr/>
      <dgm:t>
        <a:bodyPr/>
        <a:lstStyle/>
        <a:p>
          <a:endParaRPr lang="en-US"/>
        </a:p>
      </dgm:t>
    </dgm:pt>
    <dgm:pt modelId="{3AB3586A-99FF-124D-A528-36D59ED011DC}" type="sibTrans" cxnId="{B0875FC9-8786-1740-A563-D1D1D8C6A1C8}">
      <dgm:prSet/>
      <dgm:spPr/>
      <dgm:t>
        <a:bodyPr/>
        <a:lstStyle/>
        <a:p>
          <a:endParaRPr lang="en-US"/>
        </a:p>
      </dgm:t>
    </dgm:pt>
    <dgm:pt modelId="{E4CC57BD-FF8D-6D4B-A4EE-EAC58A6D7DA7}">
      <dgm:prSet phldrT="[Text]"/>
      <dgm:spPr/>
      <dgm:t>
        <a:bodyPr/>
        <a:lstStyle/>
        <a:p>
          <a:r>
            <a:rPr lang="en-US" dirty="0" smtClean="0"/>
            <a:t>Publish commits</a:t>
          </a:r>
          <a:endParaRPr lang="en-US" dirty="0"/>
        </a:p>
      </dgm:t>
    </dgm:pt>
    <dgm:pt modelId="{40C621DE-242D-5B48-8097-AE9C7B00AE97}" type="parTrans" cxnId="{86DE9C31-5AB1-E64C-898A-F38595403A30}">
      <dgm:prSet/>
      <dgm:spPr/>
      <dgm:t>
        <a:bodyPr/>
        <a:lstStyle/>
        <a:p>
          <a:endParaRPr lang="en-US"/>
        </a:p>
      </dgm:t>
    </dgm:pt>
    <dgm:pt modelId="{5AF4F8ED-C76F-9F43-9C91-F076104D8EE6}" type="sibTrans" cxnId="{86DE9C31-5AB1-E64C-898A-F38595403A30}">
      <dgm:prSet/>
      <dgm:spPr/>
      <dgm:t>
        <a:bodyPr/>
        <a:lstStyle/>
        <a:p>
          <a:endParaRPr lang="en-US"/>
        </a:p>
      </dgm:t>
    </dgm:pt>
    <dgm:pt modelId="{FB441A11-36E2-714B-8CE4-9C5D2D0E2E20}">
      <dgm:prSet phldrT="[Text]"/>
      <dgm:spPr/>
      <dgm:t>
        <a:bodyPr/>
        <a:lstStyle/>
        <a:p>
          <a:r>
            <a:rPr lang="en-US" dirty="0" smtClean="0"/>
            <a:t>EA Build</a:t>
          </a:r>
          <a:endParaRPr lang="en-US" dirty="0"/>
        </a:p>
      </dgm:t>
    </dgm:pt>
    <dgm:pt modelId="{F7D92BC3-2E67-1445-95CC-5A65C7652295}" type="sibTrans" cxnId="{D712E256-0836-DB40-842F-7C19B026ED8F}">
      <dgm:prSet/>
      <dgm:spPr/>
      <dgm:t>
        <a:bodyPr/>
        <a:lstStyle/>
        <a:p>
          <a:endParaRPr lang="en-US"/>
        </a:p>
      </dgm:t>
    </dgm:pt>
    <dgm:pt modelId="{B44144FE-FFFA-DA40-A026-4E69F86C46A5}" type="parTrans" cxnId="{D712E256-0836-DB40-842F-7C19B026ED8F}">
      <dgm:prSet/>
      <dgm:spPr/>
      <dgm:t>
        <a:bodyPr/>
        <a:lstStyle/>
        <a:p>
          <a:endParaRPr lang="en-US"/>
        </a:p>
      </dgm:t>
    </dgm:pt>
    <dgm:pt modelId="{E55B8890-4DBB-2C44-8CC7-89AF26B65FC2}" type="pres">
      <dgm:prSet presAssocID="{924E196D-AB61-6E44-A168-E602DA3C72AA}" presName="outerComposite" presStyleCnt="0">
        <dgm:presLayoutVars>
          <dgm:chMax val="5"/>
          <dgm:dir/>
          <dgm:resizeHandles val="exact"/>
        </dgm:presLayoutVars>
      </dgm:prSet>
      <dgm:spPr/>
      <dgm:t>
        <a:bodyPr/>
        <a:lstStyle/>
        <a:p>
          <a:endParaRPr lang="en-US"/>
        </a:p>
      </dgm:t>
    </dgm:pt>
    <dgm:pt modelId="{0A461DB1-8801-9543-9C27-440112C30945}" type="pres">
      <dgm:prSet presAssocID="{924E196D-AB61-6E44-A168-E602DA3C72AA}" presName="dummyMaxCanvas" presStyleCnt="0">
        <dgm:presLayoutVars/>
      </dgm:prSet>
      <dgm:spPr/>
    </dgm:pt>
    <dgm:pt modelId="{EF730EA9-DD42-994D-95AB-ED7E8A27FBC5}" type="pres">
      <dgm:prSet presAssocID="{924E196D-AB61-6E44-A168-E602DA3C72AA}" presName="ThreeNodes_1" presStyleLbl="node1" presStyleIdx="0" presStyleCnt="3">
        <dgm:presLayoutVars>
          <dgm:bulletEnabled val="1"/>
        </dgm:presLayoutVars>
      </dgm:prSet>
      <dgm:spPr/>
      <dgm:t>
        <a:bodyPr/>
        <a:lstStyle/>
        <a:p>
          <a:endParaRPr lang="en-US"/>
        </a:p>
      </dgm:t>
    </dgm:pt>
    <dgm:pt modelId="{38763708-BDC4-C445-8DA7-28538ADA0EE5}" type="pres">
      <dgm:prSet presAssocID="{924E196D-AB61-6E44-A168-E602DA3C72AA}" presName="ThreeNodes_2" presStyleLbl="node1" presStyleIdx="1" presStyleCnt="3">
        <dgm:presLayoutVars>
          <dgm:bulletEnabled val="1"/>
        </dgm:presLayoutVars>
      </dgm:prSet>
      <dgm:spPr/>
      <dgm:t>
        <a:bodyPr/>
        <a:lstStyle/>
        <a:p>
          <a:endParaRPr lang="en-US"/>
        </a:p>
      </dgm:t>
    </dgm:pt>
    <dgm:pt modelId="{8CFF6EED-202E-6A48-B602-76062B50122D}" type="pres">
      <dgm:prSet presAssocID="{924E196D-AB61-6E44-A168-E602DA3C72AA}" presName="ThreeNodes_3" presStyleLbl="node1" presStyleIdx="2" presStyleCnt="3">
        <dgm:presLayoutVars>
          <dgm:bulletEnabled val="1"/>
        </dgm:presLayoutVars>
      </dgm:prSet>
      <dgm:spPr/>
      <dgm:t>
        <a:bodyPr/>
        <a:lstStyle/>
        <a:p>
          <a:endParaRPr lang="en-US"/>
        </a:p>
      </dgm:t>
    </dgm:pt>
    <dgm:pt modelId="{8260F2C3-0ADF-DA46-8A34-B6781EDB221E}" type="pres">
      <dgm:prSet presAssocID="{924E196D-AB61-6E44-A168-E602DA3C72AA}" presName="ThreeConn_1-2" presStyleLbl="fgAccFollowNode1" presStyleIdx="0" presStyleCnt="2">
        <dgm:presLayoutVars>
          <dgm:bulletEnabled val="1"/>
        </dgm:presLayoutVars>
      </dgm:prSet>
      <dgm:spPr/>
      <dgm:t>
        <a:bodyPr/>
        <a:lstStyle/>
        <a:p>
          <a:endParaRPr lang="en-US"/>
        </a:p>
      </dgm:t>
    </dgm:pt>
    <dgm:pt modelId="{F228C879-80B1-6148-A4F2-0F042710386E}" type="pres">
      <dgm:prSet presAssocID="{924E196D-AB61-6E44-A168-E602DA3C72AA}" presName="ThreeConn_2-3" presStyleLbl="fgAccFollowNode1" presStyleIdx="1" presStyleCnt="2">
        <dgm:presLayoutVars>
          <dgm:bulletEnabled val="1"/>
        </dgm:presLayoutVars>
      </dgm:prSet>
      <dgm:spPr/>
      <dgm:t>
        <a:bodyPr/>
        <a:lstStyle/>
        <a:p>
          <a:endParaRPr lang="en-US"/>
        </a:p>
      </dgm:t>
    </dgm:pt>
    <dgm:pt modelId="{2187B03B-70F4-3C4B-AF71-EC760365C8D1}" type="pres">
      <dgm:prSet presAssocID="{924E196D-AB61-6E44-A168-E602DA3C72AA}" presName="ThreeNodes_1_text" presStyleLbl="node1" presStyleIdx="2" presStyleCnt="3">
        <dgm:presLayoutVars>
          <dgm:bulletEnabled val="1"/>
        </dgm:presLayoutVars>
      </dgm:prSet>
      <dgm:spPr/>
      <dgm:t>
        <a:bodyPr/>
        <a:lstStyle/>
        <a:p>
          <a:endParaRPr lang="en-US"/>
        </a:p>
      </dgm:t>
    </dgm:pt>
    <dgm:pt modelId="{A6755BFC-C303-E241-A7AD-1485D7F88953}" type="pres">
      <dgm:prSet presAssocID="{924E196D-AB61-6E44-A168-E602DA3C72AA}" presName="ThreeNodes_2_text" presStyleLbl="node1" presStyleIdx="2" presStyleCnt="3">
        <dgm:presLayoutVars>
          <dgm:bulletEnabled val="1"/>
        </dgm:presLayoutVars>
      </dgm:prSet>
      <dgm:spPr/>
      <dgm:t>
        <a:bodyPr/>
        <a:lstStyle/>
        <a:p>
          <a:endParaRPr lang="en-US"/>
        </a:p>
      </dgm:t>
    </dgm:pt>
    <dgm:pt modelId="{14F86360-CAB2-6447-8361-2443310A5DCC}" type="pres">
      <dgm:prSet presAssocID="{924E196D-AB61-6E44-A168-E602DA3C72AA}" presName="ThreeNodes_3_text" presStyleLbl="node1" presStyleIdx="2" presStyleCnt="3">
        <dgm:presLayoutVars>
          <dgm:bulletEnabled val="1"/>
        </dgm:presLayoutVars>
      </dgm:prSet>
      <dgm:spPr/>
      <dgm:t>
        <a:bodyPr/>
        <a:lstStyle/>
        <a:p>
          <a:endParaRPr lang="en-US"/>
        </a:p>
      </dgm:t>
    </dgm:pt>
  </dgm:ptLst>
  <dgm:cxnLst>
    <dgm:cxn modelId="{6524B2CE-E984-46D9-98D4-CEF29EB73F31}" type="presOf" srcId="{F7D92BC3-2E67-1445-95CC-5A65C7652295}" destId="{8260F2C3-0ADF-DA46-8A34-B6781EDB221E}" srcOrd="0" destOrd="0" presId="urn:microsoft.com/office/officeart/2005/8/layout/vProcess5"/>
    <dgm:cxn modelId="{B0875FC9-8786-1740-A563-D1D1D8C6A1C8}" srcId="{924E196D-AB61-6E44-A168-E602DA3C72AA}" destId="{6F517D8C-3D90-4B45-8F5E-363A9E6AF7D3}" srcOrd="1" destOrd="0" parTransId="{55CFC9D4-05ED-0940-9DAF-062EF7C94199}" sibTransId="{3AB3586A-99FF-124D-A528-36D59ED011DC}"/>
    <dgm:cxn modelId="{D712E256-0836-DB40-842F-7C19B026ED8F}" srcId="{924E196D-AB61-6E44-A168-E602DA3C72AA}" destId="{FB441A11-36E2-714B-8CE4-9C5D2D0E2E20}" srcOrd="0" destOrd="0" parTransId="{B44144FE-FFFA-DA40-A026-4E69F86C46A5}" sibTransId="{F7D92BC3-2E67-1445-95CC-5A65C7652295}"/>
    <dgm:cxn modelId="{A3293158-2C80-4882-80BE-5D109F6F60FE}" type="presOf" srcId="{6F517D8C-3D90-4B45-8F5E-363A9E6AF7D3}" destId="{38763708-BDC4-C445-8DA7-28538ADA0EE5}" srcOrd="0" destOrd="0" presId="urn:microsoft.com/office/officeart/2005/8/layout/vProcess5"/>
    <dgm:cxn modelId="{D1701953-70C8-4EBA-A588-3960E3E1EA44}" type="presOf" srcId="{FB441A11-36E2-714B-8CE4-9C5D2D0E2E20}" destId="{2187B03B-70F4-3C4B-AF71-EC760365C8D1}" srcOrd="1" destOrd="0" presId="urn:microsoft.com/office/officeart/2005/8/layout/vProcess5"/>
    <dgm:cxn modelId="{412545DF-44BA-4528-84DA-8D4E4461F256}" type="presOf" srcId="{6F517D8C-3D90-4B45-8F5E-363A9E6AF7D3}" destId="{A6755BFC-C303-E241-A7AD-1485D7F88953}" srcOrd="1" destOrd="0" presId="urn:microsoft.com/office/officeart/2005/8/layout/vProcess5"/>
    <dgm:cxn modelId="{1125C793-95A8-4DF1-9FFC-298BB72B249D}" type="presOf" srcId="{FB441A11-36E2-714B-8CE4-9C5D2D0E2E20}" destId="{EF730EA9-DD42-994D-95AB-ED7E8A27FBC5}" srcOrd="0" destOrd="0" presId="urn:microsoft.com/office/officeart/2005/8/layout/vProcess5"/>
    <dgm:cxn modelId="{CB156AB5-F2F2-4B1C-BB49-A8EE1EDC1334}" type="presOf" srcId="{924E196D-AB61-6E44-A168-E602DA3C72AA}" destId="{E55B8890-4DBB-2C44-8CC7-89AF26B65FC2}" srcOrd="0" destOrd="0" presId="urn:microsoft.com/office/officeart/2005/8/layout/vProcess5"/>
    <dgm:cxn modelId="{86DE9C31-5AB1-E64C-898A-F38595403A30}" srcId="{924E196D-AB61-6E44-A168-E602DA3C72AA}" destId="{E4CC57BD-FF8D-6D4B-A4EE-EAC58A6D7DA7}" srcOrd="2" destOrd="0" parTransId="{40C621DE-242D-5B48-8097-AE9C7B00AE97}" sibTransId="{5AF4F8ED-C76F-9F43-9C91-F076104D8EE6}"/>
    <dgm:cxn modelId="{3EDCAA9D-4305-4CEF-92F9-811CFB1C6765}" type="presOf" srcId="{E4CC57BD-FF8D-6D4B-A4EE-EAC58A6D7DA7}" destId="{14F86360-CAB2-6447-8361-2443310A5DCC}" srcOrd="1" destOrd="0" presId="urn:microsoft.com/office/officeart/2005/8/layout/vProcess5"/>
    <dgm:cxn modelId="{25C421AD-0DC7-4533-ACBC-2114F2399A29}" type="presOf" srcId="{E4CC57BD-FF8D-6D4B-A4EE-EAC58A6D7DA7}" destId="{8CFF6EED-202E-6A48-B602-76062B50122D}" srcOrd="0" destOrd="0" presId="urn:microsoft.com/office/officeart/2005/8/layout/vProcess5"/>
    <dgm:cxn modelId="{ECDC4C29-6822-41D7-8A21-D68BB28F202E}" type="presOf" srcId="{3AB3586A-99FF-124D-A528-36D59ED011DC}" destId="{F228C879-80B1-6148-A4F2-0F042710386E}" srcOrd="0" destOrd="0" presId="urn:microsoft.com/office/officeart/2005/8/layout/vProcess5"/>
    <dgm:cxn modelId="{E155F332-BB72-48F6-B10B-78FD9C8965FC}" type="presParOf" srcId="{E55B8890-4DBB-2C44-8CC7-89AF26B65FC2}" destId="{0A461DB1-8801-9543-9C27-440112C30945}" srcOrd="0" destOrd="0" presId="urn:microsoft.com/office/officeart/2005/8/layout/vProcess5"/>
    <dgm:cxn modelId="{6CB7A24D-5F7D-41EE-B7E9-DACAAE2F63E5}" type="presParOf" srcId="{E55B8890-4DBB-2C44-8CC7-89AF26B65FC2}" destId="{EF730EA9-DD42-994D-95AB-ED7E8A27FBC5}" srcOrd="1" destOrd="0" presId="urn:microsoft.com/office/officeart/2005/8/layout/vProcess5"/>
    <dgm:cxn modelId="{A018F8E7-4547-4B9D-8CBE-1C1A48C200F6}" type="presParOf" srcId="{E55B8890-4DBB-2C44-8CC7-89AF26B65FC2}" destId="{38763708-BDC4-C445-8DA7-28538ADA0EE5}" srcOrd="2" destOrd="0" presId="urn:microsoft.com/office/officeart/2005/8/layout/vProcess5"/>
    <dgm:cxn modelId="{71FF2417-3C77-4D2B-9992-A04D21C420A9}" type="presParOf" srcId="{E55B8890-4DBB-2C44-8CC7-89AF26B65FC2}" destId="{8CFF6EED-202E-6A48-B602-76062B50122D}" srcOrd="3" destOrd="0" presId="urn:microsoft.com/office/officeart/2005/8/layout/vProcess5"/>
    <dgm:cxn modelId="{C96159D3-D3D3-4E0B-839B-F459FED0E8A8}" type="presParOf" srcId="{E55B8890-4DBB-2C44-8CC7-89AF26B65FC2}" destId="{8260F2C3-0ADF-DA46-8A34-B6781EDB221E}" srcOrd="4" destOrd="0" presId="urn:microsoft.com/office/officeart/2005/8/layout/vProcess5"/>
    <dgm:cxn modelId="{9DA0A4C1-BBFB-426E-85FD-A5055ECFFAD3}" type="presParOf" srcId="{E55B8890-4DBB-2C44-8CC7-89AF26B65FC2}" destId="{F228C879-80B1-6148-A4F2-0F042710386E}" srcOrd="5" destOrd="0" presId="urn:microsoft.com/office/officeart/2005/8/layout/vProcess5"/>
    <dgm:cxn modelId="{8D8F9E14-D259-46DD-AC26-9D88EABD1C22}" type="presParOf" srcId="{E55B8890-4DBB-2C44-8CC7-89AF26B65FC2}" destId="{2187B03B-70F4-3C4B-AF71-EC760365C8D1}" srcOrd="6" destOrd="0" presId="urn:microsoft.com/office/officeart/2005/8/layout/vProcess5"/>
    <dgm:cxn modelId="{70491850-136F-4C9E-B998-2472063463C1}" type="presParOf" srcId="{E55B8890-4DBB-2C44-8CC7-89AF26B65FC2}" destId="{A6755BFC-C303-E241-A7AD-1485D7F88953}" srcOrd="7" destOrd="0" presId="urn:microsoft.com/office/officeart/2005/8/layout/vProcess5"/>
    <dgm:cxn modelId="{139DC937-5D64-4E5E-AEF2-02DC89A77446}" type="presParOf" srcId="{E55B8890-4DBB-2C44-8CC7-89AF26B65FC2}" destId="{14F86360-CAB2-6447-8361-2443310A5DCC}" srcOrd="8"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24E196D-AB61-6E44-A168-E602DA3C72AA}" type="doc">
      <dgm:prSet loTypeId="urn:microsoft.com/office/officeart/2005/8/layout/vProcess5" loCatId="" qsTypeId="urn:microsoft.com/office/officeart/2005/8/quickstyle/simple4" qsCatId="simple" csTypeId="urn:microsoft.com/office/officeart/2005/8/colors/accent1_2" csCatId="accent1" phldr="1"/>
      <dgm:spPr/>
      <dgm:t>
        <a:bodyPr/>
        <a:lstStyle/>
        <a:p>
          <a:endParaRPr lang="en-US"/>
        </a:p>
      </dgm:t>
    </dgm:pt>
    <dgm:pt modelId="{6F517D8C-3D90-4B45-8F5E-363A9E6AF7D3}">
      <dgm:prSet phldrT="[Text]"/>
      <dgm:spPr/>
      <dgm:t>
        <a:bodyPr/>
        <a:lstStyle/>
        <a:p>
          <a:r>
            <a:rPr lang="en-US" smtClean="0"/>
            <a:t>Sanity Test</a:t>
          </a:r>
          <a:endParaRPr lang="en-US" dirty="0"/>
        </a:p>
      </dgm:t>
    </dgm:pt>
    <dgm:pt modelId="{55CFC9D4-05ED-0940-9DAF-062EF7C94199}" type="parTrans" cxnId="{B0875FC9-8786-1740-A563-D1D1D8C6A1C8}">
      <dgm:prSet/>
      <dgm:spPr/>
      <dgm:t>
        <a:bodyPr/>
        <a:lstStyle/>
        <a:p>
          <a:endParaRPr lang="en-US"/>
        </a:p>
      </dgm:t>
    </dgm:pt>
    <dgm:pt modelId="{3AB3586A-99FF-124D-A528-36D59ED011DC}" type="sibTrans" cxnId="{B0875FC9-8786-1740-A563-D1D1D8C6A1C8}">
      <dgm:prSet/>
      <dgm:spPr/>
      <dgm:t>
        <a:bodyPr/>
        <a:lstStyle/>
        <a:p>
          <a:endParaRPr lang="en-US"/>
        </a:p>
      </dgm:t>
    </dgm:pt>
    <dgm:pt modelId="{E4CC57BD-FF8D-6D4B-A4EE-EAC58A6D7DA7}">
      <dgm:prSet phldrT="[Text]"/>
      <dgm:spPr/>
      <dgm:t>
        <a:bodyPr/>
        <a:lstStyle/>
        <a:p>
          <a:r>
            <a:rPr lang="en-US" dirty="0" smtClean="0"/>
            <a:t>Publish commits</a:t>
          </a:r>
          <a:endParaRPr lang="en-US" dirty="0"/>
        </a:p>
      </dgm:t>
    </dgm:pt>
    <dgm:pt modelId="{40C621DE-242D-5B48-8097-AE9C7B00AE97}" type="parTrans" cxnId="{86DE9C31-5AB1-E64C-898A-F38595403A30}">
      <dgm:prSet/>
      <dgm:spPr/>
      <dgm:t>
        <a:bodyPr/>
        <a:lstStyle/>
        <a:p>
          <a:endParaRPr lang="en-US"/>
        </a:p>
      </dgm:t>
    </dgm:pt>
    <dgm:pt modelId="{5AF4F8ED-C76F-9F43-9C91-F076104D8EE6}" type="sibTrans" cxnId="{86DE9C31-5AB1-E64C-898A-F38595403A30}">
      <dgm:prSet/>
      <dgm:spPr/>
      <dgm:t>
        <a:bodyPr/>
        <a:lstStyle/>
        <a:p>
          <a:endParaRPr lang="en-US"/>
        </a:p>
      </dgm:t>
    </dgm:pt>
    <dgm:pt modelId="{FB441A11-36E2-714B-8CE4-9C5D2D0E2E20}">
      <dgm:prSet phldrT="[Text]"/>
      <dgm:spPr/>
      <dgm:t>
        <a:bodyPr/>
        <a:lstStyle/>
        <a:p>
          <a:r>
            <a:rPr lang="en-US" dirty="0" smtClean="0"/>
            <a:t>EA Build</a:t>
          </a:r>
          <a:endParaRPr lang="en-US" dirty="0"/>
        </a:p>
      </dgm:t>
    </dgm:pt>
    <dgm:pt modelId="{F7D92BC3-2E67-1445-95CC-5A65C7652295}" type="sibTrans" cxnId="{D712E256-0836-DB40-842F-7C19B026ED8F}">
      <dgm:prSet/>
      <dgm:spPr/>
      <dgm:t>
        <a:bodyPr/>
        <a:lstStyle/>
        <a:p>
          <a:endParaRPr lang="en-US"/>
        </a:p>
      </dgm:t>
    </dgm:pt>
    <dgm:pt modelId="{B44144FE-FFFA-DA40-A026-4E69F86C46A5}" type="parTrans" cxnId="{D712E256-0836-DB40-842F-7C19B026ED8F}">
      <dgm:prSet/>
      <dgm:spPr/>
      <dgm:t>
        <a:bodyPr/>
        <a:lstStyle/>
        <a:p>
          <a:endParaRPr lang="en-US"/>
        </a:p>
      </dgm:t>
    </dgm:pt>
    <dgm:pt modelId="{E55B8890-4DBB-2C44-8CC7-89AF26B65FC2}" type="pres">
      <dgm:prSet presAssocID="{924E196D-AB61-6E44-A168-E602DA3C72AA}" presName="outerComposite" presStyleCnt="0">
        <dgm:presLayoutVars>
          <dgm:chMax val="5"/>
          <dgm:dir/>
          <dgm:resizeHandles val="exact"/>
        </dgm:presLayoutVars>
      </dgm:prSet>
      <dgm:spPr/>
      <dgm:t>
        <a:bodyPr/>
        <a:lstStyle/>
        <a:p>
          <a:endParaRPr lang="en-US"/>
        </a:p>
      </dgm:t>
    </dgm:pt>
    <dgm:pt modelId="{0A461DB1-8801-9543-9C27-440112C30945}" type="pres">
      <dgm:prSet presAssocID="{924E196D-AB61-6E44-A168-E602DA3C72AA}" presName="dummyMaxCanvas" presStyleCnt="0">
        <dgm:presLayoutVars/>
      </dgm:prSet>
      <dgm:spPr/>
    </dgm:pt>
    <dgm:pt modelId="{EF730EA9-DD42-994D-95AB-ED7E8A27FBC5}" type="pres">
      <dgm:prSet presAssocID="{924E196D-AB61-6E44-A168-E602DA3C72AA}" presName="ThreeNodes_1" presStyleLbl="node1" presStyleIdx="0" presStyleCnt="3">
        <dgm:presLayoutVars>
          <dgm:bulletEnabled val="1"/>
        </dgm:presLayoutVars>
      </dgm:prSet>
      <dgm:spPr/>
      <dgm:t>
        <a:bodyPr/>
        <a:lstStyle/>
        <a:p>
          <a:endParaRPr lang="en-US"/>
        </a:p>
      </dgm:t>
    </dgm:pt>
    <dgm:pt modelId="{38763708-BDC4-C445-8DA7-28538ADA0EE5}" type="pres">
      <dgm:prSet presAssocID="{924E196D-AB61-6E44-A168-E602DA3C72AA}" presName="ThreeNodes_2" presStyleLbl="node1" presStyleIdx="1" presStyleCnt="3">
        <dgm:presLayoutVars>
          <dgm:bulletEnabled val="1"/>
        </dgm:presLayoutVars>
      </dgm:prSet>
      <dgm:spPr/>
      <dgm:t>
        <a:bodyPr/>
        <a:lstStyle/>
        <a:p>
          <a:endParaRPr lang="en-US"/>
        </a:p>
      </dgm:t>
    </dgm:pt>
    <dgm:pt modelId="{8CFF6EED-202E-6A48-B602-76062B50122D}" type="pres">
      <dgm:prSet presAssocID="{924E196D-AB61-6E44-A168-E602DA3C72AA}" presName="ThreeNodes_3" presStyleLbl="node1" presStyleIdx="2" presStyleCnt="3">
        <dgm:presLayoutVars>
          <dgm:bulletEnabled val="1"/>
        </dgm:presLayoutVars>
      </dgm:prSet>
      <dgm:spPr/>
      <dgm:t>
        <a:bodyPr/>
        <a:lstStyle/>
        <a:p>
          <a:endParaRPr lang="en-US"/>
        </a:p>
      </dgm:t>
    </dgm:pt>
    <dgm:pt modelId="{8260F2C3-0ADF-DA46-8A34-B6781EDB221E}" type="pres">
      <dgm:prSet presAssocID="{924E196D-AB61-6E44-A168-E602DA3C72AA}" presName="ThreeConn_1-2" presStyleLbl="fgAccFollowNode1" presStyleIdx="0" presStyleCnt="2">
        <dgm:presLayoutVars>
          <dgm:bulletEnabled val="1"/>
        </dgm:presLayoutVars>
      </dgm:prSet>
      <dgm:spPr/>
      <dgm:t>
        <a:bodyPr/>
        <a:lstStyle/>
        <a:p>
          <a:endParaRPr lang="en-US"/>
        </a:p>
      </dgm:t>
    </dgm:pt>
    <dgm:pt modelId="{F228C879-80B1-6148-A4F2-0F042710386E}" type="pres">
      <dgm:prSet presAssocID="{924E196D-AB61-6E44-A168-E602DA3C72AA}" presName="ThreeConn_2-3" presStyleLbl="fgAccFollowNode1" presStyleIdx="1" presStyleCnt="2">
        <dgm:presLayoutVars>
          <dgm:bulletEnabled val="1"/>
        </dgm:presLayoutVars>
      </dgm:prSet>
      <dgm:spPr/>
      <dgm:t>
        <a:bodyPr/>
        <a:lstStyle/>
        <a:p>
          <a:endParaRPr lang="en-US"/>
        </a:p>
      </dgm:t>
    </dgm:pt>
    <dgm:pt modelId="{2187B03B-70F4-3C4B-AF71-EC760365C8D1}" type="pres">
      <dgm:prSet presAssocID="{924E196D-AB61-6E44-A168-E602DA3C72AA}" presName="ThreeNodes_1_text" presStyleLbl="node1" presStyleIdx="2" presStyleCnt="3">
        <dgm:presLayoutVars>
          <dgm:bulletEnabled val="1"/>
        </dgm:presLayoutVars>
      </dgm:prSet>
      <dgm:spPr/>
      <dgm:t>
        <a:bodyPr/>
        <a:lstStyle/>
        <a:p>
          <a:endParaRPr lang="en-US"/>
        </a:p>
      </dgm:t>
    </dgm:pt>
    <dgm:pt modelId="{A6755BFC-C303-E241-A7AD-1485D7F88953}" type="pres">
      <dgm:prSet presAssocID="{924E196D-AB61-6E44-A168-E602DA3C72AA}" presName="ThreeNodes_2_text" presStyleLbl="node1" presStyleIdx="2" presStyleCnt="3">
        <dgm:presLayoutVars>
          <dgm:bulletEnabled val="1"/>
        </dgm:presLayoutVars>
      </dgm:prSet>
      <dgm:spPr/>
      <dgm:t>
        <a:bodyPr/>
        <a:lstStyle/>
        <a:p>
          <a:endParaRPr lang="en-US"/>
        </a:p>
      </dgm:t>
    </dgm:pt>
    <dgm:pt modelId="{14F86360-CAB2-6447-8361-2443310A5DCC}" type="pres">
      <dgm:prSet presAssocID="{924E196D-AB61-6E44-A168-E602DA3C72AA}" presName="ThreeNodes_3_text" presStyleLbl="node1" presStyleIdx="2" presStyleCnt="3">
        <dgm:presLayoutVars>
          <dgm:bulletEnabled val="1"/>
        </dgm:presLayoutVars>
      </dgm:prSet>
      <dgm:spPr/>
      <dgm:t>
        <a:bodyPr/>
        <a:lstStyle/>
        <a:p>
          <a:endParaRPr lang="en-US"/>
        </a:p>
      </dgm:t>
    </dgm:pt>
  </dgm:ptLst>
  <dgm:cxnLst>
    <dgm:cxn modelId="{B0875FC9-8786-1740-A563-D1D1D8C6A1C8}" srcId="{924E196D-AB61-6E44-A168-E602DA3C72AA}" destId="{6F517D8C-3D90-4B45-8F5E-363A9E6AF7D3}" srcOrd="1" destOrd="0" parTransId="{55CFC9D4-05ED-0940-9DAF-062EF7C94199}" sibTransId="{3AB3586A-99FF-124D-A528-36D59ED011DC}"/>
    <dgm:cxn modelId="{D712E256-0836-DB40-842F-7C19B026ED8F}" srcId="{924E196D-AB61-6E44-A168-E602DA3C72AA}" destId="{FB441A11-36E2-714B-8CE4-9C5D2D0E2E20}" srcOrd="0" destOrd="0" parTransId="{B44144FE-FFFA-DA40-A026-4E69F86C46A5}" sibTransId="{F7D92BC3-2E67-1445-95CC-5A65C7652295}"/>
    <dgm:cxn modelId="{4F5ABBB8-D7ED-41AB-AD1B-313BE6700482}" type="presOf" srcId="{E4CC57BD-FF8D-6D4B-A4EE-EAC58A6D7DA7}" destId="{14F86360-CAB2-6447-8361-2443310A5DCC}" srcOrd="1" destOrd="0" presId="urn:microsoft.com/office/officeart/2005/8/layout/vProcess5"/>
    <dgm:cxn modelId="{D83481F1-D646-4521-8C20-499227CAFABC}" type="presOf" srcId="{6F517D8C-3D90-4B45-8F5E-363A9E6AF7D3}" destId="{A6755BFC-C303-E241-A7AD-1485D7F88953}" srcOrd="1" destOrd="0" presId="urn:microsoft.com/office/officeart/2005/8/layout/vProcess5"/>
    <dgm:cxn modelId="{4567BDB9-4916-407A-8078-A99221BB1AA7}" type="presOf" srcId="{E4CC57BD-FF8D-6D4B-A4EE-EAC58A6D7DA7}" destId="{8CFF6EED-202E-6A48-B602-76062B50122D}" srcOrd="0" destOrd="0" presId="urn:microsoft.com/office/officeart/2005/8/layout/vProcess5"/>
    <dgm:cxn modelId="{EE46848B-6199-4C71-8299-40926425C96E}" type="presOf" srcId="{FB441A11-36E2-714B-8CE4-9C5D2D0E2E20}" destId="{2187B03B-70F4-3C4B-AF71-EC760365C8D1}" srcOrd="1" destOrd="0" presId="urn:microsoft.com/office/officeart/2005/8/layout/vProcess5"/>
    <dgm:cxn modelId="{3364E5BC-BE77-4B22-941B-05A703446A21}" type="presOf" srcId="{3AB3586A-99FF-124D-A528-36D59ED011DC}" destId="{F228C879-80B1-6148-A4F2-0F042710386E}" srcOrd="0" destOrd="0" presId="urn:microsoft.com/office/officeart/2005/8/layout/vProcess5"/>
    <dgm:cxn modelId="{86DE9C31-5AB1-E64C-898A-F38595403A30}" srcId="{924E196D-AB61-6E44-A168-E602DA3C72AA}" destId="{E4CC57BD-FF8D-6D4B-A4EE-EAC58A6D7DA7}" srcOrd="2" destOrd="0" parTransId="{40C621DE-242D-5B48-8097-AE9C7B00AE97}" sibTransId="{5AF4F8ED-C76F-9F43-9C91-F076104D8EE6}"/>
    <dgm:cxn modelId="{06A0791B-0C12-4048-AA43-3559D3988F28}" type="presOf" srcId="{6F517D8C-3D90-4B45-8F5E-363A9E6AF7D3}" destId="{38763708-BDC4-C445-8DA7-28538ADA0EE5}" srcOrd="0" destOrd="0" presId="urn:microsoft.com/office/officeart/2005/8/layout/vProcess5"/>
    <dgm:cxn modelId="{6F5576AD-3DF6-46F8-90AA-38FEBCAFB211}" type="presOf" srcId="{924E196D-AB61-6E44-A168-E602DA3C72AA}" destId="{E55B8890-4DBB-2C44-8CC7-89AF26B65FC2}" srcOrd="0" destOrd="0" presId="urn:microsoft.com/office/officeart/2005/8/layout/vProcess5"/>
    <dgm:cxn modelId="{54FBE723-5CB7-4883-AACC-DD60579F133F}" type="presOf" srcId="{F7D92BC3-2E67-1445-95CC-5A65C7652295}" destId="{8260F2C3-0ADF-DA46-8A34-B6781EDB221E}" srcOrd="0" destOrd="0" presId="urn:microsoft.com/office/officeart/2005/8/layout/vProcess5"/>
    <dgm:cxn modelId="{425C6B96-880E-4AD3-9699-B21177E7D64C}" type="presOf" srcId="{FB441A11-36E2-714B-8CE4-9C5D2D0E2E20}" destId="{EF730EA9-DD42-994D-95AB-ED7E8A27FBC5}" srcOrd="0" destOrd="0" presId="urn:microsoft.com/office/officeart/2005/8/layout/vProcess5"/>
    <dgm:cxn modelId="{0D851585-348C-48B4-AF09-5E0792D96453}" type="presParOf" srcId="{E55B8890-4DBB-2C44-8CC7-89AF26B65FC2}" destId="{0A461DB1-8801-9543-9C27-440112C30945}" srcOrd="0" destOrd="0" presId="urn:microsoft.com/office/officeart/2005/8/layout/vProcess5"/>
    <dgm:cxn modelId="{1B4F340C-4090-4FEC-BF2B-FABBA5E5D216}" type="presParOf" srcId="{E55B8890-4DBB-2C44-8CC7-89AF26B65FC2}" destId="{EF730EA9-DD42-994D-95AB-ED7E8A27FBC5}" srcOrd="1" destOrd="0" presId="urn:microsoft.com/office/officeart/2005/8/layout/vProcess5"/>
    <dgm:cxn modelId="{00699550-61B5-4F7B-9DC8-2F3E82D9C48A}" type="presParOf" srcId="{E55B8890-4DBB-2C44-8CC7-89AF26B65FC2}" destId="{38763708-BDC4-C445-8DA7-28538ADA0EE5}" srcOrd="2" destOrd="0" presId="urn:microsoft.com/office/officeart/2005/8/layout/vProcess5"/>
    <dgm:cxn modelId="{31203CE5-86F1-41DC-B3CD-E8E5F5F67059}" type="presParOf" srcId="{E55B8890-4DBB-2C44-8CC7-89AF26B65FC2}" destId="{8CFF6EED-202E-6A48-B602-76062B50122D}" srcOrd="3" destOrd="0" presId="urn:microsoft.com/office/officeart/2005/8/layout/vProcess5"/>
    <dgm:cxn modelId="{DC6799C3-C42D-467A-BE70-919461432D83}" type="presParOf" srcId="{E55B8890-4DBB-2C44-8CC7-89AF26B65FC2}" destId="{8260F2C3-0ADF-DA46-8A34-B6781EDB221E}" srcOrd="4" destOrd="0" presId="urn:microsoft.com/office/officeart/2005/8/layout/vProcess5"/>
    <dgm:cxn modelId="{C6DE9806-C082-4326-8599-2AA0A7AB43DE}" type="presParOf" srcId="{E55B8890-4DBB-2C44-8CC7-89AF26B65FC2}" destId="{F228C879-80B1-6148-A4F2-0F042710386E}" srcOrd="5" destOrd="0" presId="urn:microsoft.com/office/officeart/2005/8/layout/vProcess5"/>
    <dgm:cxn modelId="{D4463910-C7D3-4F70-AF77-176CB98BC575}" type="presParOf" srcId="{E55B8890-4DBB-2C44-8CC7-89AF26B65FC2}" destId="{2187B03B-70F4-3C4B-AF71-EC760365C8D1}" srcOrd="6" destOrd="0" presId="urn:microsoft.com/office/officeart/2005/8/layout/vProcess5"/>
    <dgm:cxn modelId="{AD85B7F1-E591-479B-9337-E7C0B4089C86}" type="presParOf" srcId="{E55B8890-4DBB-2C44-8CC7-89AF26B65FC2}" destId="{A6755BFC-C303-E241-A7AD-1485D7F88953}" srcOrd="7" destOrd="0" presId="urn:microsoft.com/office/officeart/2005/8/layout/vProcess5"/>
    <dgm:cxn modelId="{521598EC-29AD-474C-B5A5-13DCE8FC6662}" type="presParOf" srcId="{E55B8890-4DBB-2C44-8CC7-89AF26B65FC2}" destId="{14F86360-CAB2-6447-8361-2443310A5DCC}" srcOrd="8" destOrd="0" presId="urn:microsoft.com/office/officeart/2005/8/layout/vProcess5"/>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730EA9-DD42-994D-95AB-ED7E8A27FBC5}">
      <dsp:nvSpPr>
        <dsp:cNvPr id="0" name=""/>
        <dsp:cNvSpPr/>
      </dsp:nvSpPr>
      <dsp:spPr>
        <a:xfrm>
          <a:off x="0" y="0"/>
          <a:ext cx="2556648" cy="845290"/>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lvl="0" algn="l" defTabSz="1022350">
            <a:lnSpc>
              <a:spcPct val="90000"/>
            </a:lnSpc>
            <a:spcBef>
              <a:spcPct val="0"/>
            </a:spcBef>
            <a:spcAft>
              <a:spcPct val="35000"/>
            </a:spcAft>
          </a:pPr>
          <a:r>
            <a:rPr lang="en-US" sz="2300" kern="1200" dirty="0" smtClean="0"/>
            <a:t>EA Build</a:t>
          </a:r>
          <a:endParaRPr lang="en-US" sz="2300" kern="1200" dirty="0"/>
        </a:p>
      </dsp:txBody>
      <dsp:txXfrm>
        <a:off x="24758" y="24758"/>
        <a:ext cx="1644513" cy="795774"/>
      </dsp:txXfrm>
    </dsp:sp>
    <dsp:sp modelId="{38763708-BDC4-C445-8DA7-28538ADA0EE5}">
      <dsp:nvSpPr>
        <dsp:cNvPr id="0" name=""/>
        <dsp:cNvSpPr/>
      </dsp:nvSpPr>
      <dsp:spPr>
        <a:xfrm>
          <a:off x="225586" y="986172"/>
          <a:ext cx="2556648" cy="845290"/>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lvl="0" algn="l" defTabSz="1022350">
            <a:lnSpc>
              <a:spcPct val="90000"/>
            </a:lnSpc>
            <a:spcBef>
              <a:spcPct val="0"/>
            </a:spcBef>
            <a:spcAft>
              <a:spcPct val="35000"/>
            </a:spcAft>
          </a:pPr>
          <a:r>
            <a:rPr lang="en-US" sz="2300" kern="1200" smtClean="0"/>
            <a:t>Sanity Test</a:t>
          </a:r>
          <a:endParaRPr lang="en-US" sz="2300" kern="1200" dirty="0"/>
        </a:p>
      </dsp:txBody>
      <dsp:txXfrm>
        <a:off x="250344" y="1010930"/>
        <a:ext cx="1732107" cy="795774"/>
      </dsp:txXfrm>
    </dsp:sp>
    <dsp:sp modelId="{8CFF6EED-202E-6A48-B602-76062B50122D}">
      <dsp:nvSpPr>
        <dsp:cNvPr id="0" name=""/>
        <dsp:cNvSpPr/>
      </dsp:nvSpPr>
      <dsp:spPr>
        <a:xfrm>
          <a:off x="451173" y="1972344"/>
          <a:ext cx="2556648" cy="845290"/>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lvl="0" algn="l" defTabSz="1022350">
            <a:lnSpc>
              <a:spcPct val="90000"/>
            </a:lnSpc>
            <a:spcBef>
              <a:spcPct val="0"/>
            </a:spcBef>
            <a:spcAft>
              <a:spcPct val="35000"/>
            </a:spcAft>
          </a:pPr>
          <a:r>
            <a:rPr lang="en-US" sz="2300" kern="1200" dirty="0" smtClean="0"/>
            <a:t>Publish commits</a:t>
          </a:r>
          <a:endParaRPr lang="en-US" sz="2300" kern="1200" dirty="0"/>
        </a:p>
      </dsp:txBody>
      <dsp:txXfrm>
        <a:off x="475931" y="1997102"/>
        <a:ext cx="1732107" cy="795774"/>
      </dsp:txXfrm>
    </dsp:sp>
    <dsp:sp modelId="{8260F2C3-0ADF-DA46-8A34-B6781EDB221E}">
      <dsp:nvSpPr>
        <dsp:cNvPr id="0" name=""/>
        <dsp:cNvSpPr/>
      </dsp:nvSpPr>
      <dsp:spPr>
        <a:xfrm>
          <a:off x="2007209" y="641011"/>
          <a:ext cx="549438" cy="549438"/>
        </a:xfrm>
        <a:prstGeom prst="downArrow">
          <a:avLst>
            <a:gd name="adj1" fmla="val 55000"/>
            <a:gd name="adj2" fmla="val 45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3020" tIns="33020" rIns="33020" bIns="33020" numCol="1" spcCol="1270" anchor="ctr" anchorCtr="0">
          <a:noAutofit/>
        </a:bodyPr>
        <a:lstStyle/>
        <a:p>
          <a:pPr lvl="0" algn="ctr" defTabSz="1155700">
            <a:lnSpc>
              <a:spcPct val="90000"/>
            </a:lnSpc>
            <a:spcBef>
              <a:spcPct val="0"/>
            </a:spcBef>
            <a:spcAft>
              <a:spcPct val="35000"/>
            </a:spcAft>
          </a:pPr>
          <a:endParaRPr lang="en-US" sz="2600" kern="1200"/>
        </a:p>
      </dsp:txBody>
      <dsp:txXfrm>
        <a:off x="2130833" y="641011"/>
        <a:ext cx="302190" cy="413452"/>
      </dsp:txXfrm>
    </dsp:sp>
    <dsp:sp modelId="{F228C879-80B1-6148-A4F2-0F042710386E}">
      <dsp:nvSpPr>
        <dsp:cNvPr id="0" name=""/>
        <dsp:cNvSpPr/>
      </dsp:nvSpPr>
      <dsp:spPr>
        <a:xfrm>
          <a:off x="2232796" y="1621548"/>
          <a:ext cx="549438" cy="549438"/>
        </a:xfrm>
        <a:prstGeom prst="downArrow">
          <a:avLst>
            <a:gd name="adj1" fmla="val 55000"/>
            <a:gd name="adj2" fmla="val 45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3020" tIns="33020" rIns="33020" bIns="33020" numCol="1" spcCol="1270" anchor="ctr" anchorCtr="0">
          <a:noAutofit/>
        </a:bodyPr>
        <a:lstStyle/>
        <a:p>
          <a:pPr lvl="0" algn="ctr" defTabSz="1155700">
            <a:lnSpc>
              <a:spcPct val="90000"/>
            </a:lnSpc>
            <a:spcBef>
              <a:spcPct val="0"/>
            </a:spcBef>
            <a:spcAft>
              <a:spcPct val="35000"/>
            </a:spcAft>
          </a:pPr>
          <a:endParaRPr lang="en-US" sz="2600" kern="1200"/>
        </a:p>
      </dsp:txBody>
      <dsp:txXfrm>
        <a:off x="2356420" y="1621548"/>
        <a:ext cx="302190" cy="41345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730EA9-DD42-994D-95AB-ED7E8A27FBC5}">
      <dsp:nvSpPr>
        <dsp:cNvPr id="0" name=""/>
        <dsp:cNvSpPr/>
      </dsp:nvSpPr>
      <dsp:spPr>
        <a:xfrm>
          <a:off x="0" y="0"/>
          <a:ext cx="2556648" cy="845290"/>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lvl="0" algn="l" defTabSz="1022350">
            <a:lnSpc>
              <a:spcPct val="90000"/>
            </a:lnSpc>
            <a:spcBef>
              <a:spcPct val="0"/>
            </a:spcBef>
            <a:spcAft>
              <a:spcPct val="35000"/>
            </a:spcAft>
          </a:pPr>
          <a:r>
            <a:rPr lang="en-US" sz="2300" kern="1200" dirty="0" smtClean="0"/>
            <a:t>EA Build</a:t>
          </a:r>
          <a:endParaRPr lang="en-US" sz="2300" kern="1200" dirty="0"/>
        </a:p>
      </dsp:txBody>
      <dsp:txXfrm>
        <a:off x="24758" y="24758"/>
        <a:ext cx="1644513" cy="795774"/>
      </dsp:txXfrm>
    </dsp:sp>
    <dsp:sp modelId="{38763708-BDC4-C445-8DA7-28538ADA0EE5}">
      <dsp:nvSpPr>
        <dsp:cNvPr id="0" name=""/>
        <dsp:cNvSpPr/>
      </dsp:nvSpPr>
      <dsp:spPr>
        <a:xfrm>
          <a:off x="225586" y="986172"/>
          <a:ext cx="2556648" cy="845290"/>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lvl="0" algn="l" defTabSz="1022350">
            <a:lnSpc>
              <a:spcPct val="90000"/>
            </a:lnSpc>
            <a:spcBef>
              <a:spcPct val="0"/>
            </a:spcBef>
            <a:spcAft>
              <a:spcPct val="35000"/>
            </a:spcAft>
          </a:pPr>
          <a:r>
            <a:rPr lang="en-US" sz="2300" kern="1200" smtClean="0"/>
            <a:t>Sanity Test</a:t>
          </a:r>
          <a:endParaRPr lang="en-US" sz="2300" kern="1200" dirty="0"/>
        </a:p>
      </dsp:txBody>
      <dsp:txXfrm>
        <a:off x="250344" y="1010930"/>
        <a:ext cx="1732107" cy="795774"/>
      </dsp:txXfrm>
    </dsp:sp>
    <dsp:sp modelId="{8CFF6EED-202E-6A48-B602-76062B50122D}">
      <dsp:nvSpPr>
        <dsp:cNvPr id="0" name=""/>
        <dsp:cNvSpPr/>
      </dsp:nvSpPr>
      <dsp:spPr>
        <a:xfrm>
          <a:off x="451173" y="1972344"/>
          <a:ext cx="2556648" cy="845290"/>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lvl="0" algn="l" defTabSz="1022350">
            <a:lnSpc>
              <a:spcPct val="90000"/>
            </a:lnSpc>
            <a:spcBef>
              <a:spcPct val="0"/>
            </a:spcBef>
            <a:spcAft>
              <a:spcPct val="35000"/>
            </a:spcAft>
          </a:pPr>
          <a:r>
            <a:rPr lang="en-US" sz="2300" kern="1200" dirty="0" smtClean="0"/>
            <a:t>Publish commits</a:t>
          </a:r>
          <a:endParaRPr lang="en-US" sz="2300" kern="1200" dirty="0"/>
        </a:p>
      </dsp:txBody>
      <dsp:txXfrm>
        <a:off x="475931" y="1997102"/>
        <a:ext cx="1732107" cy="795774"/>
      </dsp:txXfrm>
    </dsp:sp>
    <dsp:sp modelId="{8260F2C3-0ADF-DA46-8A34-B6781EDB221E}">
      <dsp:nvSpPr>
        <dsp:cNvPr id="0" name=""/>
        <dsp:cNvSpPr/>
      </dsp:nvSpPr>
      <dsp:spPr>
        <a:xfrm>
          <a:off x="2007209" y="641011"/>
          <a:ext cx="549438" cy="549438"/>
        </a:xfrm>
        <a:prstGeom prst="downArrow">
          <a:avLst>
            <a:gd name="adj1" fmla="val 55000"/>
            <a:gd name="adj2" fmla="val 45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3020" tIns="33020" rIns="33020" bIns="33020" numCol="1" spcCol="1270" anchor="ctr" anchorCtr="0">
          <a:noAutofit/>
        </a:bodyPr>
        <a:lstStyle/>
        <a:p>
          <a:pPr lvl="0" algn="ctr" defTabSz="1155700">
            <a:lnSpc>
              <a:spcPct val="90000"/>
            </a:lnSpc>
            <a:spcBef>
              <a:spcPct val="0"/>
            </a:spcBef>
            <a:spcAft>
              <a:spcPct val="35000"/>
            </a:spcAft>
          </a:pPr>
          <a:endParaRPr lang="en-US" sz="2600" kern="1200"/>
        </a:p>
      </dsp:txBody>
      <dsp:txXfrm>
        <a:off x="2130833" y="641011"/>
        <a:ext cx="302190" cy="413452"/>
      </dsp:txXfrm>
    </dsp:sp>
    <dsp:sp modelId="{F228C879-80B1-6148-A4F2-0F042710386E}">
      <dsp:nvSpPr>
        <dsp:cNvPr id="0" name=""/>
        <dsp:cNvSpPr/>
      </dsp:nvSpPr>
      <dsp:spPr>
        <a:xfrm>
          <a:off x="2232796" y="1621548"/>
          <a:ext cx="549438" cy="549438"/>
        </a:xfrm>
        <a:prstGeom prst="downArrow">
          <a:avLst>
            <a:gd name="adj1" fmla="val 55000"/>
            <a:gd name="adj2" fmla="val 45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3020" tIns="33020" rIns="33020" bIns="33020" numCol="1" spcCol="1270" anchor="ctr" anchorCtr="0">
          <a:noAutofit/>
        </a:bodyPr>
        <a:lstStyle/>
        <a:p>
          <a:pPr lvl="0" algn="ctr" defTabSz="1155700">
            <a:lnSpc>
              <a:spcPct val="90000"/>
            </a:lnSpc>
            <a:spcBef>
              <a:spcPct val="0"/>
            </a:spcBef>
            <a:spcAft>
              <a:spcPct val="35000"/>
            </a:spcAft>
          </a:pPr>
          <a:endParaRPr lang="en-US" sz="2600" kern="1200"/>
        </a:p>
      </dsp:txBody>
      <dsp:txXfrm>
        <a:off x="2356420" y="1621548"/>
        <a:ext cx="302190" cy="413452"/>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2.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9874" name="Rectangle 2"/>
          <p:cNvSpPr>
            <a:spLocks noGrp="1" noChangeArrowheads="1"/>
          </p:cNvSpPr>
          <p:nvPr>
            <p:ph type="hdr" sz="quarter"/>
          </p:nvPr>
        </p:nvSpPr>
        <p:spPr bwMode="auto">
          <a:xfrm>
            <a:off x="0" y="0"/>
            <a:ext cx="2983495" cy="500936"/>
          </a:xfrm>
          <a:prstGeom prst="rect">
            <a:avLst/>
          </a:prstGeom>
          <a:noFill/>
          <a:ln w="9525">
            <a:noFill/>
            <a:miter lim="800000"/>
            <a:headEnd/>
            <a:tailEnd/>
          </a:ln>
          <a:effectLst/>
        </p:spPr>
        <p:txBody>
          <a:bodyPr vert="horz" wrap="square" lIns="96588" tIns="48294" rIns="96588" bIns="48294" numCol="1" anchor="t" anchorCtr="0" compatLnSpc="1">
            <a:prstTxWarp prst="textNoShape">
              <a:avLst/>
            </a:prstTxWarp>
          </a:bodyPr>
          <a:lstStyle>
            <a:lvl1pPr>
              <a:spcBef>
                <a:spcPct val="0"/>
              </a:spcBef>
              <a:defRPr sz="1300"/>
            </a:lvl1pPr>
          </a:lstStyle>
          <a:p>
            <a:r>
              <a:rPr lang="en-US" sz="1200" smtClean="0"/>
              <a:t> </a:t>
            </a:r>
            <a:endParaRPr lang="en-US" sz="1200" dirty="0"/>
          </a:p>
        </p:txBody>
      </p:sp>
      <p:sp>
        <p:nvSpPr>
          <p:cNvPr id="79875" name="Rectangle 3"/>
          <p:cNvSpPr>
            <a:spLocks noGrp="1" noChangeArrowheads="1"/>
          </p:cNvSpPr>
          <p:nvPr>
            <p:ph type="dt" sz="quarter" idx="1"/>
          </p:nvPr>
        </p:nvSpPr>
        <p:spPr bwMode="auto">
          <a:xfrm>
            <a:off x="3899900" y="0"/>
            <a:ext cx="2983495" cy="500936"/>
          </a:xfrm>
          <a:prstGeom prst="rect">
            <a:avLst/>
          </a:prstGeom>
          <a:noFill/>
          <a:ln w="9525">
            <a:noFill/>
            <a:miter lim="800000"/>
            <a:headEnd/>
            <a:tailEnd/>
          </a:ln>
          <a:effectLst/>
        </p:spPr>
        <p:txBody>
          <a:bodyPr vert="horz" wrap="square" lIns="96588" tIns="48294" rIns="96588" bIns="48294" numCol="1" anchor="t" anchorCtr="0" compatLnSpc="1">
            <a:prstTxWarp prst="textNoShape">
              <a:avLst/>
            </a:prstTxWarp>
          </a:bodyPr>
          <a:lstStyle>
            <a:lvl1pPr algn="r">
              <a:spcBef>
                <a:spcPct val="0"/>
              </a:spcBef>
              <a:defRPr sz="1300"/>
            </a:lvl1pPr>
          </a:lstStyle>
          <a:p>
            <a:r>
              <a:rPr lang="en-US" sz="1200" smtClean="0"/>
              <a:t> </a:t>
            </a:r>
            <a:endParaRPr lang="en-US" sz="1200" dirty="0"/>
          </a:p>
        </p:txBody>
      </p:sp>
      <p:sp>
        <p:nvSpPr>
          <p:cNvPr id="79876" name="Rectangle 4"/>
          <p:cNvSpPr>
            <a:spLocks noGrp="1" noChangeArrowheads="1"/>
          </p:cNvSpPr>
          <p:nvPr>
            <p:ph type="ftr" sz="quarter" idx="2"/>
          </p:nvPr>
        </p:nvSpPr>
        <p:spPr bwMode="auto">
          <a:xfrm>
            <a:off x="0" y="9516038"/>
            <a:ext cx="2983495" cy="500936"/>
          </a:xfrm>
          <a:prstGeom prst="rect">
            <a:avLst/>
          </a:prstGeom>
          <a:noFill/>
          <a:ln w="9525">
            <a:noFill/>
            <a:miter lim="800000"/>
            <a:headEnd/>
            <a:tailEnd/>
          </a:ln>
          <a:effectLst/>
        </p:spPr>
        <p:txBody>
          <a:bodyPr vert="horz" wrap="square" lIns="96588" tIns="48294" rIns="96588" bIns="48294" numCol="1" anchor="b" anchorCtr="0" compatLnSpc="1">
            <a:prstTxWarp prst="textNoShape">
              <a:avLst/>
            </a:prstTxWarp>
          </a:bodyPr>
          <a:lstStyle>
            <a:lvl1pPr>
              <a:spcBef>
                <a:spcPct val="0"/>
              </a:spcBef>
              <a:defRPr sz="1300"/>
            </a:lvl1pPr>
          </a:lstStyle>
          <a:p>
            <a:r>
              <a:rPr lang="en-US" sz="1200" smtClean="0"/>
              <a:t> </a:t>
            </a:r>
            <a:endParaRPr lang="en-US" sz="1200" dirty="0"/>
          </a:p>
        </p:txBody>
      </p:sp>
      <p:sp>
        <p:nvSpPr>
          <p:cNvPr id="79877" name="Rectangle 5"/>
          <p:cNvSpPr>
            <a:spLocks noGrp="1" noChangeArrowheads="1"/>
          </p:cNvSpPr>
          <p:nvPr>
            <p:ph type="sldNum" sz="quarter" idx="3"/>
          </p:nvPr>
        </p:nvSpPr>
        <p:spPr bwMode="auto">
          <a:xfrm>
            <a:off x="3899900" y="9516038"/>
            <a:ext cx="2983495" cy="500936"/>
          </a:xfrm>
          <a:prstGeom prst="rect">
            <a:avLst/>
          </a:prstGeom>
          <a:noFill/>
          <a:ln w="9525">
            <a:noFill/>
            <a:miter lim="800000"/>
            <a:headEnd/>
            <a:tailEnd/>
          </a:ln>
          <a:effectLst/>
        </p:spPr>
        <p:txBody>
          <a:bodyPr vert="horz" wrap="square" lIns="96588" tIns="48294" rIns="96588" bIns="48294" numCol="1" anchor="b" anchorCtr="0" compatLnSpc="1">
            <a:prstTxWarp prst="textNoShape">
              <a:avLst/>
            </a:prstTxWarp>
          </a:bodyPr>
          <a:lstStyle>
            <a:lvl1pPr algn="r">
              <a:spcBef>
                <a:spcPct val="0"/>
              </a:spcBef>
              <a:defRPr sz="1300"/>
            </a:lvl1pPr>
          </a:lstStyle>
          <a:p>
            <a:fld id="{4ECEF30E-552D-42ED-82CA-C73F83CA10A8}" type="slidenum">
              <a:rPr lang="en-US" sz="1200"/>
              <a:pPr/>
              <a:t>‹#›</a:t>
            </a:fld>
            <a:endParaRPr lang="en-US" sz="1200" dirty="0"/>
          </a:p>
        </p:txBody>
      </p:sp>
    </p:spTree>
    <p:extLst>
      <p:ext uri="{BB962C8B-B14F-4D97-AF65-F5344CB8AC3E}">
        <p14:creationId xmlns:p14="http://schemas.microsoft.com/office/powerpoint/2010/main" val="2985583238"/>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Date Placeholder 1"/>
          <p:cNvSpPr>
            <a:spLocks noGrp="1"/>
          </p:cNvSpPr>
          <p:nvPr>
            <p:ph type="dt" idx="1"/>
          </p:nvPr>
        </p:nvSpPr>
        <p:spPr>
          <a:xfrm>
            <a:off x="3900488" y="0"/>
            <a:ext cx="2982912" cy="501650"/>
          </a:xfrm>
          <a:prstGeom prst="rect">
            <a:avLst/>
          </a:prstGeom>
        </p:spPr>
        <p:txBody>
          <a:bodyPr vert="horz" lIns="91440" tIns="45720" rIns="91440" bIns="45720" rtlCol="0"/>
          <a:lstStyle>
            <a:lvl1pPr algn="r">
              <a:defRPr sz="1200"/>
            </a:lvl1pPr>
          </a:lstStyle>
          <a:p>
            <a:r>
              <a:rPr lang="en-US" smtClean="0"/>
              <a:t> </a:t>
            </a:r>
            <a:endParaRPr lang="en-US" dirty="0"/>
          </a:p>
        </p:txBody>
      </p:sp>
      <p:sp>
        <p:nvSpPr>
          <p:cNvPr id="3" name="Slide Number Placeholder 2"/>
          <p:cNvSpPr>
            <a:spLocks noGrp="1"/>
          </p:cNvSpPr>
          <p:nvPr>
            <p:ph type="sldNum" sz="quarter" idx="5"/>
          </p:nvPr>
        </p:nvSpPr>
        <p:spPr>
          <a:xfrm>
            <a:off x="3900488" y="9515475"/>
            <a:ext cx="2982912" cy="501650"/>
          </a:xfrm>
          <a:prstGeom prst="rect">
            <a:avLst/>
          </a:prstGeom>
        </p:spPr>
        <p:txBody>
          <a:bodyPr vert="horz" lIns="91440" tIns="45720" rIns="91440" bIns="45720" rtlCol="0" anchor="b"/>
          <a:lstStyle>
            <a:lvl1pPr algn="r">
              <a:defRPr sz="1200"/>
            </a:lvl1pPr>
          </a:lstStyle>
          <a:p>
            <a:fld id="{5852353D-F306-481A-B3D0-C36CE0BF9563}" type="slidenum">
              <a:rPr lang="en-US" smtClean="0"/>
              <a:pPr/>
              <a:t>‹#›</a:t>
            </a:fld>
            <a:endParaRPr lang="en-US" dirty="0"/>
          </a:p>
        </p:txBody>
      </p:sp>
      <p:sp>
        <p:nvSpPr>
          <p:cNvPr id="4" name="Header Placeholder 3"/>
          <p:cNvSpPr>
            <a:spLocks noGrp="1"/>
          </p:cNvSpPr>
          <p:nvPr>
            <p:ph type="hdr" sz="quarter"/>
          </p:nvPr>
        </p:nvSpPr>
        <p:spPr>
          <a:xfrm>
            <a:off x="0" y="0"/>
            <a:ext cx="2982913" cy="501650"/>
          </a:xfrm>
          <a:prstGeom prst="rect">
            <a:avLst/>
          </a:prstGeom>
        </p:spPr>
        <p:txBody>
          <a:bodyPr vert="horz" lIns="91440" tIns="45720" rIns="91440" bIns="45720" rtlCol="0"/>
          <a:lstStyle>
            <a:lvl1pPr algn="l">
              <a:defRPr sz="1200"/>
            </a:lvl1pPr>
          </a:lstStyle>
          <a:p>
            <a:r>
              <a:rPr lang="en-US" smtClean="0"/>
              <a:t> </a:t>
            </a:r>
            <a:endParaRPr lang="en-US" dirty="0"/>
          </a:p>
        </p:txBody>
      </p:sp>
      <p:sp>
        <p:nvSpPr>
          <p:cNvPr id="5" name="Slide Image Placeholder 4"/>
          <p:cNvSpPr>
            <a:spLocks noGrp="1" noRot="1" noChangeAspect="1"/>
          </p:cNvSpPr>
          <p:nvPr>
            <p:ph type="sldImg" idx="2"/>
          </p:nvPr>
        </p:nvSpPr>
        <p:spPr>
          <a:xfrm>
            <a:off x="938213" y="750888"/>
            <a:ext cx="5008562" cy="3757612"/>
          </a:xfrm>
          <a:prstGeom prst="rect">
            <a:avLst/>
          </a:prstGeom>
          <a:noFill/>
          <a:ln w="12700">
            <a:solidFill>
              <a:prstClr val="black"/>
            </a:solidFill>
          </a:ln>
        </p:spPr>
        <p:txBody>
          <a:bodyPr vert="horz" lIns="91440" tIns="45720" rIns="91440" bIns="45720" rtlCol="0" anchor="ctr"/>
          <a:lstStyle/>
          <a:p>
            <a:endParaRPr lang="en-US"/>
          </a:p>
        </p:txBody>
      </p:sp>
      <p:sp>
        <p:nvSpPr>
          <p:cNvPr id="6" name="Footer Placeholder 5"/>
          <p:cNvSpPr>
            <a:spLocks noGrp="1"/>
          </p:cNvSpPr>
          <p:nvPr>
            <p:ph type="ftr" sz="quarter" idx="4"/>
          </p:nvPr>
        </p:nvSpPr>
        <p:spPr>
          <a:xfrm>
            <a:off x="0" y="9515475"/>
            <a:ext cx="2982913" cy="501650"/>
          </a:xfrm>
          <a:prstGeom prst="rect">
            <a:avLst/>
          </a:prstGeom>
        </p:spPr>
        <p:txBody>
          <a:bodyPr vert="horz" lIns="91440" tIns="45720" rIns="91440" bIns="45720" rtlCol="0" anchor="b"/>
          <a:lstStyle>
            <a:lvl1pPr algn="l">
              <a:defRPr sz="1200"/>
            </a:lvl1pPr>
          </a:lstStyle>
          <a:p>
            <a:r>
              <a:rPr lang="en-US" smtClean="0"/>
              <a:t> </a:t>
            </a:r>
            <a:endParaRPr lang="en-US" dirty="0"/>
          </a:p>
        </p:txBody>
      </p:sp>
      <p:sp>
        <p:nvSpPr>
          <p:cNvPr id="7" name="Notes Placeholder 6"/>
          <p:cNvSpPr>
            <a:spLocks noGrp="1"/>
          </p:cNvSpPr>
          <p:nvPr>
            <p:ph type="body" sz="quarter" idx="3"/>
          </p:nvPr>
        </p:nvSpPr>
        <p:spPr>
          <a:xfrm>
            <a:off x="688975" y="4759325"/>
            <a:ext cx="5507038" cy="45085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508257339"/>
      </p:ext>
    </p:extLst>
  </p:cSld>
  <p:clrMap bg1="lt1" tx1="dk1" bg2="lt2" tx2="dk2" accent1="accent1" accent2="accent2" accent3="accent3" accent4="accent4" accent5="accent5" accent6="accent6" hlink="hlink" folHlink="folHlink"/>
  <p:hf/>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4"/>
          <p:cNvSpPr>
            <a:spLocks noGrp="1" noChangeArrowheads="1"/>
          </p:cNvSpPr>
          <p:nvPr>
            <p:ph type="hdr"/>
          </p:nvPr>
        </p:nvSpPr>
        <p:spPr>
          <a:ln/>
        </p:spPr>
        <p:txBody>
          <a:bodyPr/>
          <a:lstStyle/>
          <a:p>
            <a:r>
              <a:rPr lang="en-US" smtClean="0"/>
              <a:t> </a:t>
            </a:r>
            <a:endParaRPr lang="en-US"/>
          </a:p>
        </p:txBody>
      </p:sp>
      <p:sp>
        <p:nvSpPr>
          <p:cNvPr id="5" name="Rectangle 5"/>
          <p:cNvSpPr>
            <a:spLocks noGrp="1" noChangeArrowheads="1"/>
          </p:cNvSpPr>
          <p:nvPr>
            <p:ph type="dt"/>
          </p:nvPr>
        </p:nvSpPr>
        <p:spPr>
          <a:ln/>
        </p:spPr>
        <p:txBody>
          <a:bodyPr/>
          <a:lstStyle/>
          <a:p>
            <a:r>
              <a:rPr lang="en-US" smtClean="0"/>
              <a:t> </a:t>
            </a:r>
            <a:endParaRPr lang="en-US"/>
          </a:p>
        </p:txBody>
      </p:sp>
      <p:sp>
        <p:nvSpPr>
          <p:cNvPr id="6" name="Rectangle 8"/>
          <p:cNvSpPr>
            <a:spLocks noGrp="1" noChangeArrowheads="1"/>
          </p:cNvSpPr>
          <p:nvPr>
            <p:ph type="ftr"/>
          </p:nvPr>
        </p:nvSpPr>
        <p:spPr>
          <a:ln/>
        </p:spPr>
        <p:txBody>
          <a:bodyPr/>
          <a:lstStyle/>
          <a:p>
            <a:r>
              <a:rPr lang="en-US" smtClean="0"/>
              <a:t> </a:t>
            </a:r>
            <a:endParaRPr lang="en-US"/>
          </a:p>
        </p:txBody>
      </p:sp>
      <p:sp>
        <p:nvSpPr>
          <p:cNvPr id="7" name="Rectangle 9"/>
          <p:cNvSpPr>
            <a:spLocks noGrp="1" noChangeArrowheads="1"/>
          </p:cNvSpPr>
          <p:nvPr>
            <p:ph type="sldNum"/>
          </p:nvPr>
        </p:nvSpPr>
        <p:spPr>
          <a:ln/>
        </p:spPr>
        <p:txBody>
          <a:bodyPr/>
          <a:lstStyle/>
          <a:p>
            <a:fld id="{056E808C-29F5-42FF-9314-2EB5DFAD9184}" type="slidenum">
              <a:rPr lang="en-US" smtClean="0"/>
              <a:t>1</a:t>
            </a:fld>
            <a:endParaRPr lang="en-US"/>
          </a:p>
        </p:txBody>
      </p:sp>
      <p:sp>
        <p:nvSpPr>
          <p:cNvPr id="10241" name="Rectangle 1"/>
          <p:cNvSpPr txBox="1">
            <a:spLocks noGrp="1" noRot="1" noChangeAspect="1" noChangeArrowheads="1"/>
          </p:cNvSpPr>
          <p:nvPr>
            <p:ph type="sldImg"/>
          </p:nvPr>
        </p:nvSpPr>
        <p:spPr bwMode="auto">
          <a:xfrm>
            <a:off x="938213" y="750888"/>
            <a:ext cx="5008562" cy="3757612"/>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0242" name="Rectangle 2"/>
          <p:cNvSpPr txBox="1">
            <a:spLocks noGrp="1" noChangeArrowheads="1"/>
          </p:cNvSpPr>
          <p:nvPr>
            <p:ph type="body" idx="1"/>
          </p:nvPr>
        </p:nvSpPr>
        <p:spPr bwMode="auto">
          <a:xfrm>
            <a:off x="688499" y="4758889"/>
            <a:ext cx="5507990" cy="4508421"/>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idx="10"/>
          </p:nvPr>
        </p:nvSpPr>
        <p:spPr/>
        <p:txBody>
          <a:bodyPr/>
          <a:lstStyle/>
          <a:p>
            <a:r>
              <a:rPr lang="en-US" smtClean="0"/>
              <a:t> </a:t>
            </a:r>
            <a:endParaRPr lang="en-US"/>
          </a:p>
        </p:txBody>
      </p:sp>
      <p:sp>
        <p:nvSpPr>
          <p:cNvPr id="5" name="Date Placeholder 4"/>
          <p:cNvSpPr>
            <a:spLocks noGrp="1"/>
          </p:cNvSpPr>
          <p:nvPr>
            <p:ph type="dt" idx="11"/>
          </p:nvPr>
        </p:nvSpPr>
        <p:spPr/>
        <p:txBody>
          <a:bodyPr/>
          <a:lstStyle/>
          <a:p>
            <a:r>
              <a:rPr lang="en-US" smtClean="0"/>
              <a:t> </a:t>
            </a:r>
            <a:endParaRPr lang="en-US"/>
          </a:p>
        </p:txBody>
      </p:sp>
      <p:sp>
        <p:nvSpPr>
          <p:cNvPr id="6" name="Footer Placeholder 5"/>
          <p:cNvSpPr>
            <a:spLocks noGrp="1"/>
          </p:cNvSpPr>
          <p:nvPr>
            <p:ph type="ftr" idx="12"/>
          </p:nvPr>
        </p:nvSpPr>
        <p:spPr/>
        <p:txBody>
          <a:bodyPr/>
          <a:lstStyle/>
          <a:p>
            <a:r>
              <a:rPr lang="en-US" smtClean="0"/>
              <a:t> </a:t>
            </a:r>
            <a:endParaRPr lang="en-US"/>
          </a:p>
        </p:txBody>
      </p:sp>
      <p:sp>
        <p:nvSpPr>
          <p:cNvPr id="7" name="Slide Number Placeholder 6"/>
          <p:cNvSpPr>
            <a:spLocks noGrp="1"/>
          </p:cNvSpPr>
          <p:nvPr>
            <p:ph type="sldNum" idx="13"/>
          </p:nvPr>
        </p:nvSpPr>
        <p:spPr/>
        <p:txBody>
          <a:bodyPr/>
          <a:lstStyle/>
          <a:p>
            <a:fld id="{281CE015-7548-403C-86C0-7BE30A5AC5F1}" type="slidenum">
              <a:rPr lang="en-US" smtClean="0"/>
              <a:t>2</a:t>
            </a:fld>
            <a:endParaRPr lang="en-US"/>
          </a:p>
        </p:txBody>
      </p:sp>
    </p:spTree>
    <p:extLst>
      <p:ext uri="{BB962C8B-B14F-4D97-AF65-F5344CB8AC3E}">
        <p14:creationId xmlns:p14="http://schemas.microsoft.com/office/powerpoint/2010/main" val="38456311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idx="10"/>
          </p:nvPr>
        </p:nvSpPr>
        <p:spPr/>
        <p:txBody>
          <a:bodyPr/>
          <a:lstStyle/>
          <a:p>
            <a:r>
              <a:rPr lang="en-US" smtClean="0"/>
              <a:t> </a:t>
            </a:r>
            <a:endParaRPr lang="en-US"/>
          </a:p>
        </p:txBody>
      </p:sp>
      <p:sp>
        <p:nvSpPr>
          <p:cNvPr id="5" name="Date Placeholder 4"/>
          <p:cNvSpPr>
            <a:spLocks noGrp="1"/>
          </p:cNvSpPr>
          <p:nvPr>
            <p:ph type="dt" idx="11"/>
          </p:nvPr>
        </p:nvSpPr>
        <p:spPr/>
        <p:txBody>
          <a:bodyPr/>
          <a:lstStyle/>
          <a:p>
            <a:r>
              <a:rPr lang="en-US" smtClean="0"/>
              <a:t> </a:t>
            </a:r>
            <a:endParaRPr lang="en-US"/>
          </a:p>
        </p:txBody>
      </p:sp>
      <p:sp>
        <p:nvSpPr>
          <p:cNvPr id="6" name="Footer Placeholder 5"/>
          <p:cNvSpPr>
            <a:spLocks noGrp="1"/>
          </p:cNvSpPr>
          <p:nvPr>
            <p:ph type="ftr" idx="12"/>
          </p:nvPr>
        </p:nvSpPr>
        <p:spPr/>
        <p:txBody>
          <a:bodyPr/>
          <a:lstStyle/>
          <a:p>
            <a:r>
              <a:rPr lang="en-US" smtClean="0"/>
              <a:t> </a:t>
            </a:r>
            <a:endParaRPr lang="en-US"/>
          </a:p>
        </p:txBody>
      </p:sp>
      <p:sp>
        <p:nvSpPr>
          <p:cNvPr id="7" name="Slide Number Placeholder 6"/>
          <p:cNvSpPr>
            <a:spLocks noGrp="1"/>
          </p:cNvSpPr>
          <p:nvPr>
            <p:ph type="sldNum" idx="13"/>
          </p:nvPr>
        </p:nvSpPr>
        <p:spPr/>
        <p:txBody>
          <a:bodyPr/>
          <a:lstStyle/>
          <a:p>
            <a:fld id="{8892A777-DC98-4E48-9F4B-E2047639406B}" type="slidenum">
              <a:rPr lang="en-US" smtClean="0"/>
              <a:t>3</a:t>
            </a:fld>
            <a:endParaRPr lang="en-US"/>
          </a:p>
        </p:txBody>
      </p:sp>
    </p:spTree>
    <p:extLst>
      <p:ext uri="{BB962C8B-B14F-4D97-AF65-F5344CB8AC3E}">
        <p14:creationId xmlns:p14="http://schemas.microsoft.com/office/powerpoint/2010/main" val="36705044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4"/>
          <p:cNvSpPr>
            <a:spLocks noGrp="1" noChangeArrowheads="1"/>
          </p:cNvSpPr>
          <p:nvPr>
            <p:ph type="hdr"/>
          </p:nvPr>
        </p:nvSpPr>
        <p:spPr>
          <a:ln/>
        </p:spPr>
        <p:txBody>
          <a:bodyPr/>
          <a:lstStyle/>
          <a:p>
            <a:r>
              <a:rPr lang="en-US" smtClean="0"/>
              <a:t> </a:t>
            </a:r>
            <a:endParaRPr lang="en-US"/>
          </a:p>
        </p:txBody>
      </p:sp>
      <p:sp>
        <p:nvSpPr>
          <p:cNvPr id="5" name="Rectangle 5"/>
          <p:cNvSpPr>
            <a:spLocks noGrp="1" noChangeArrowheads="1"/>
          </p:cNvSpPr>
          <p:nvPr>
            <p:ph type="dt"/>
          </p:nvPr>
        </p:nvSpPr>
        <p:spPr>
          <a:ln/>
        </p:spPr>
        <p:txBody>
          <a:bodyPr/>
          <a:lstStyle/>
          <a:p>
            <a:r>
              <a:rPr lang="en-US" smtClean="0"/>
              <a:t> </a:t>
            </a:r>
            <a:endParaRPr lang="en-US"/>
          </a:p>
        </p:txBody>
      </p:sp>
      <p:sp>
        <p:nvSpPr>
          <p:cNvPr id="6" name="Rectangle 8"/>
          <p:cNvSpPr>
            <a:spLocks noGrp="1" noChangeArrowheads="1"/>
          </p:cNvSpPr>
          <p:nvPr>
            <p:ph type="ftr"/>
          </p:nvPr>
        </p:nvSpPr>
        <p:spPr>
          <a:ln/>
        </p:spPr>
        <p:txBody>
          <a:bodyPr/>
          <a:lstStyle/>
          <a:p>
            <a:r>
              <a:rPr lang="en-US" smtClean="0"/>
              <a:t> </a:t>
            </a:r>
            <a:endParaRPr lang="en-US"/>
          </a:p>
        </p:txBody>
      </p:sp>
      <p:sp>
        <p:nvSpPr>
          <p:cNvPr id="7" name="Rectangle 9"/>
          <p:cNvSpPr>
            <a:spLocks noGrp="1" noChangeArrowheads="1"/>
          </p:cNvSpPr>
          <p:nvPr>
            <p:ph type="sldNum"/>
          </p:nvPr>
        </p:nvSpPr>
        <p:spPr>
          <a:ln/>
        </p:spPr>
        <p:txBody>
          <a:bodyPr/>
          <a:lstStyle/>
          <a:p>
            <a:fld id="{5516D632-18FF-4020-AB8E-CB55BD64B7EE}" type="slidenum">
              <a:rPr lang="en-US" smtClean="0"/>
              <a:t>4</a:t>
            </a:fld>
            <a:endParaRPr lang="en-US"/>
          </a:p>
        </p:txBody>
      </p:sp>
      <p:sp>
        <p:nvSpPr>
          <p:cNvPr id="11265" name="Rectangle 1"/>
          <p:cNvSpPr txBox="1">
            <a:spLocks noGrp="1" noRot="1" noChangeAspect="1" noChangeArrowheads="1"/>
          </p:cNvSpPr>
          <p:nvPr>
            <p:ph type="sldImg"/>
          </p:nvPr>
        </p:nvSpPr>
        <p:spPr bwMode="auto">
          <a:xfrm>
            <a:off x="938213" y="750888"/>
            <a:ext cx="5008562" cy="3757612"/>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1266" name="Rectangle 2"/>
          <p:cNvSpPr txBox="1">
            <a:spLocks noGrp="1" noChangeArrowheads="1"/>
          </p:cNvSpPr>
          <p:nvPr>
            <p:ph type="body" idx="1"/>
          </p:nvPr>
        </p:nvSpPr>
        <p:spPr bwMode="auto">
          <a:xfrm>
            <a:off x="688499" y="4758889"/>
            <a:ext cx="5507990" cy="4508421"/>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idx="10"/>
          </p:nvPr>
        </p:nvSpPr>
        <p:spPr/>
        <p:txBody>
          <a:bodyPr/>
          <a:lstStyle/>
          <a:p>
            <a:r>
              <a:rPr lang="en-US" smtClean="0"/>
              <a:t> </a:t>
            </a:r>
            <a:endParaRPr lang="en-US"/>
          </a:p>
        </p:txBody>
      </p:sp>
      <p:sp>
        <p:nvSpPr>
          <p:cNvPr id="5" name="Date Placeholder 4"/>
          <p:cNvSpPr>
            <a:spLocks noGrp="1"/>
          </p:cNvSpPr>
          <p:nvPr>
            <p:ph type="dt" idx="11"/>
          </p:nvPr>
        </p:nvSpPr>
        <p:spPr/>
        <p:txBody>
          <a:bodyPr/>
          <a:lstStyle/>
          <a:p>
            <a:r>
              <a:rPr lang="en-US" smtClean="0"/>
              <a:t> </a:t>
            </a:r>
            <a:endParaRPr lang="en-US"/>
          </a:p>
        </p:txBody>
      </p:sp>
      <p:sp>
        <p:nvSpPr>
          <p:cNvPr id="6" name="Footer Placeholder 5"/>
          <p:cNvSpPr>
            <a:spLocks noGrp="1"/>
          </p:cNvSpPr>
          <p:nvPr>
            <p:ph type="ftr" idx="12"/>
          </p:nvPr>
        </p:nvSpPr>
        <p:spPr/>
        <p:txBody>
          <a:bodyPr/>
          <a:lstStyle/>
          <a:p>
            <a:r>
              <a:rPr lang="en-US" smtClean="0"/>
              <a:t> </a:t>
            </a:r>
            <a:endParaRPr lang="en-US"/>
          </a:p>
        </p:txBody>
      </p:sp>
      <p:sp>
        <p:nvSpPr>
          <p:cNvPr id="7" name="Slide Number Placeholder 6"/>
          <p:cNvSpPr>
            <a:spLocks noGrp="1"/>
          </p:cNvSpPr>
          <p:nvPr>
            <p:ph type="sldNum" idx="13"/>
          </p:nvPr>
        </p:nvSpPr>
        <p:spPr/>
        <p:txBody>
          <a:bodyPr/>
          <a:lstStyle/>
          <a:p>
            <a:fld id="{4AA8A9EA-98BD-453E-B273-606E5E665A08}" type="slidenum">
              <a:rPr lang="en-US" smtClean="0"/>
              <a:t>5</a:t>
            </a:fld>
            <a:endParaRPr lang="en-US"/>
          </a:p>
        </p:txBody>
      </p:sp>
    </p:spTree>
    <p:extLst>
      <p:ext uri="{BB962C8B-B14F-4D97-AF65-F5344CB8AC3E}">
        <p14:creationId xmlns:p14="http://schemas.microsoft.com/office/powerpoint/2010/main" val="22509273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idx="10"/>
          </p:nvPr>
        </p:nvSpPr>
        <p:spPr/>
        <p:txBody>
          <a:bodyPr/>
          <a:lstStyle/>
          <a:p>
            <a:r>
              <a:rPr lang="en-US" smtClean="0"/>
              <a:t> </a:t>
            </a:r>
            <a:endParaRPr lang="en-US"/>
          </a:p>
        </p:txBody>
      </p:sp>
      <p:sp>
        <p:nvSpPr>
          <p:cNvPr id="5" name="Date Placeholder 4"/>
          <p:cNvSpPr>
            <a:spLocks noGrp="1"/>
          </p:cNvSpPr>
          <p:nvPr>
            <p:ph type="dt" idx="11"/>
          </p:nvPr>
        </p:nvSpPr>
        <p:spPr/>
        <p:txBody>
          <a:bodyPr/>
          <a:lstStyle/>
          <a:p>
            <a:r>
              <a:rPr lang="en-US" smtClean="0"/>
              <a:t> </a:t>
            </a:r>
            <a:endParaRPr lang="en-US"/>
          </a:p>
        </p:txBody>
      </p:sp>
      <p:sp>
        <p:nvSpPr>
          <p:cNvPr id="6" name="Footer Placeholder 5"/>
          <p:cNvSpPr>
            <a:spLocks noGrp="1"/>
          </p:cNvSpPr>
          <p:nvPr>
            <p:ph type="ftr" idx="12"/>
          </p:nvPr>
        </p:nvSpPr>
        <p:spPr/>
        <p:txBody>
          <a:bodyPr/>
          <a:lstStyle/>
          <a:p>
            <a:r>
              <a:rPr lang="en-US" smtClean="0"/>
              <a:t> </a:t>
            </a:r>
            <a:endParaRPr lang="en-US"/>
          </a:p>
        </p:txBody>
      </p:sp>
      <p:sp>
        <p:nvSpPr>
          <p:cNvPr id="7" name="Slide Number Placeholder 6"/>
          <p:cNvSpPr>
            <a:spLocks noGrp="1"/>
          </p:cNvSpPr>
          <p:nvPr>
            <p:ph type="sldNum" idx="13"/>
          </p:nvPr>
        </p:nvSpPr>
        <p:spPr/>
        <p:txBody>
          <a:bodyPr/>
          <a:lstStyle/>
          <a:p>
            <a:fld id="{2B1E6D46-04AF-4C67-A0DB-755EBF654237}" type="slidenum">
              <a:rPr lang="en-US" smtClean="0"/>
              <a:t>6</a:t>
            </a:fld>
            <a:endParaRPr lang="en-US"/>
          </a:p>
        </p:txBody>
      </p:sp>
    </p:spTree>
    <p:extLst>
      <p:ext uri="{BB962C8B-B14F-4D97-AF65-F5344CB8AC3E}">
        <p14:creationId xmlns:p14="http://schemas.microsoft.com/office/powerpoint/2010/main" val="2817056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idx="10"/>
          </p:nvPr>
        </p:nvSpPr>
        <p:spPr/>
        <p:txBody>
          <a:bodyPr/>
          <a:lstStyle/>
          <a:p>
            <a:r>
              <a:rPr lang="en-US" smtClean="0"/>
              <a:t> </a:t>
            </a:r>
            <a:endParaRPr lang="en-US"/>
          </a:p>
        </p:txBody>
      </p:sp>
      <p:sp>
        <p:nvSpPr>
          <p:cNvPr id="5" name="Date Placeholder 4"/>
          <p:cNvSpPr>
            <a:spLocks noGrp="1"/>
          </p:cNvSpPr>
          <p:nvPr>
            <p:ph type="dt" idx="11"/>
          </p:nvPr>
        </p:nvSpPr>
        <p:spPr/>
        <p:txBody>
          <a:bodyPr/>
          <a:lstStyle/>
          <a:p>
            <a:r>
              <a:rPr lang="en-US" smtClean="0"/>
              <a:t> </a:t>
            </a:r>
            <a:endParaRPr lang="en-US"/>
          </a:p>
        </p:txBody>
      </p:sp>
      <p:sp>
        <p:nvSpPr>
          <p:cNvPr id="6" name="Footer Placeholder 5"/>
          <p:cNvSpPr>
            <a:spLocks noGrp="1"/>
          </p:cNvSpPr>
          <p:nvPr>
            <p:ph type="ftr" idx="12"/>
          </p:nvPr>
        </p:nvSpPr>
        <p:spPr/>
        <p:txBody>
          <a:bodyPr/>
          <a:lstStyle/>
          <a:p>
            <a:r>
              <a:rPr lang="en-US" smtClean="0"/>
              <a:t> </a:t>
            </a:r>
            <a:endParaRPr lang="en-US"/>
          </a:p>
        </p:txBody>
      </p:sp>
      <p:sp>
        <p:nvSpPr>
          <p:cNvPr id="7" name="Slide Number Placeholder 6"/>
          <p:cNvSpPr>
            <a:spLocks noGrp="1"/>
          </p:cNvSpPr>
          <p:nvPr>
            <p:ph type="sldNum" idx="13"/>
          </p:nvPr>
        </p:nvSpPr>
        <p:spPr/>
        <p:txBody>
          <a:bodyPr/>
          <a:lstStyle/>
          <a:p>
            <a:fld id="{F9C39A11-42A7-40B9-B641-98436CCABE38}" type="slidenum">
              <a:rPr lang="en-US" smtClean="0"/>
              <a:t>7</a:t>
            </a:fld>
            <a:endParaRPr lang="en-US"/>
          </a:p>
        </p:txBody>
      </p:sp>
    </p:spTree>
    <p:extLst>
      <p:ext uri="{BB962C8B-B14F-4D97-AF65-F5344CB8AC3E}">
        <p14:creationId xmlns:p14="http://schemas.microsoft.com/office/powerpoint/2010/main" val="9904218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idx="10"/>
          </p:nvPr>
        </p:nvSpPr>
        <p:spPr/>
        <p:txBody>
          <a:bodyPr/>
          <a:lstStyle/>
          <a:p>
            <a:r>
              <a:rPr lang="en-US" smtClean="0"/>
              <a:t> </a:t>
            </a:r>
            <a:endParaRPr lang="en-US"/>
          </a:p>
        </p:txBody>
      </p:sp>
      <p:sp>
        <p:nvSpPr>
          <p:cNvPr id="5" name="Date Placeholder 4"/>
          <p:cNvSpPr>
            <a:spLocks noGrp="1"/>
          </p:cNvSpPr>
          <p:nvPr>
            <p:ph type="dt" idx="11"/>
          </p:nvPr>
        </p:nvSpPr>
        <p:spPr/>
        <p:txBody>
          <a:bodyPr/>
          <a:lstStyle/>
          <a:p>
            <a:r>
              <a:rPr lang="en-US" smtClean="0"/>
              <a:t> </a:t>
            </a:r>
            <a:endParaRPr lang="en-US"/>
          </a:p>
        </p:txBody>
      </p:sp>
      <p:sp>
        <p:nvSpPr>
          <p:cNvPr id="6" name="Footer Placeholder 5"/>
          <p:cNvSpPr>
            <a:spLocks noGrp="1"/>
          </p:cNvSpPr>
          <p:nvPr>
            <p:ph type="ftr" idx="12"/>
          </p:nvPr>
        </p:nvSpPr>
        <p:spPr/>
        <p:txBody>
          <a:bodyPr/>
          <a:lstStyle/>
          <a:p>
            <a:r>
              <a:rPr lang="en-US" smtClean="0"/>
              <a:t> </a:t>
            </a:r>
            <a:endParaRPr lang="en-US"/>
          </a:p>
        </p:txBody>
      </p:sp>
      <p:sp>
        <p:nvSpPr>
          <p:cNvPr id="7" name="Slide Number Placeholder 6"/>
          <p:cNvSpPr>
            <a:spLocks noGrp="1"/>
          </p:cNvSpPr>
          <p:nvPr>
            <p:ph type="sldNum" idx="13"/>
          </p:nvPr>
        </p:nvSpPr>
        <p:spPr/>
        <p:txBody>
          <a:bodyPr/>
          <a:lstStyle/>
          <a:p>
            <a:fld id="{F9C39A11-42A7-40B9-B641-98436CCABE38}" type="slidenum">
              <a:rPr lang="en-US" smtClean="0"/>
              <a:t>8</a:t>
            </a:fld>
            <a:endParaRPr lang="en-US"/>
          </a:p>
        </p:txBody>
      </p:sp>
    </p:spTree>
    <p:extLst>
      <p:ext uri="{BB962C8B-B14F-4D97-AF65-F5344CB8AC3E}">
        <p14:creationId xmlns:p14="http://schemas.microsoft.com/office/powerpoint/2010/main" val="9904218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r>
              <a:rPr lang="en-US" smtClean="0"/>
              <a:t> </a:t>
            </a:r>
            <a:endParaRPr lang="en-US" dirty="0"/>
          </a:p>
        </p:txBody>
      </p:sp>
      <p:sp>
        <p:nvSpPr>
          <p:cNvPr id="5" name="Slide Number Placeholder 4"/>
          <p:cNvSpPr>
            <a:spLocks noGrp="1"/>
          </p:cNvSpPr>
          <p:nvPr>
            <p:ph type="sldNum" sz="quarter" idx="11"/>
          </p:nvPr>
        </p:nvSpPr>
        <p:spPr/>
        <p:txBody>
          <a:bodyPr/>
          <a:lstStyle/>
          <a:p>
            <a:fld id="{92C52A86-C789-45D9-BB34-0F82FA3A1ECD}" type="slidenum">
              <a:rPr lang="en-US" smtClean="0"/>
              <a:t>24</a:t>
            </a:fld>
            <a:endParaRPr lang="en-US" dirty="0"/>
          </a:p>
        </p:txBody>
      </p:sp>
      <p:sp>
        <p:nvSpPr>
          <p:cNvPr id="6" name="Header Placeholder 5"/>
          <p:cNvSpPr>
            <a:spLocks noGrp="1"/>
          </p:cNvSpPr>
          <p:nvPr>
            <p:ph type="hdr" sz="quarter" idx="12"/>
          </p:nvPr>
        </p:nvSpPr>
        <p:spPr/>
        <p:txBody>
          <a:bodyPr/>
          <a:lstStyle/>
          <a:p>
            <a:r>
              <a:rPr lang="en-US" smtClean="0"/>
              <a:t> </a:t>
            </a:r>
            <a:endParaRPr lang="en-US" dirty="0"/>
          </a:p>
        </p:txBody>
      </p:sp>
      <p:sp>
        <p:nvSpPr>
          <p:cNvPr id="7" name="Footer Placeholder 6"/>
          <p:cNvSpPr>
            <a:spLocks noGrp="1"/>
          </p:cNvSpPr>
          <p:nvPr>
            <p:ph type="ftr" sz="quarter" idx="13"/>
          </p:nvPr>
        </p:nvSpPr>
        <p:spPr/>
        <p:txBody>
          <a:bodyPr/>
          <a:lstStyle/>
          <a:p>
            <a:r>
              <a:rPr lang="en-US" smtClean="0"/>
              <a:t> </a:t>
            </a:r>
            <a:endParaRPr lang="en-US" dirty="0"/>
          </a:p>
        </p:txBody>
      </p:sp>
    </p:spTree>
    <p:extLst>
      <p:ext uri="{BB962C8B-B14F-4D97-AF65-F5344CB8AC3E}">
        <p14:creationId xmlns:p14="http://schemas.microsoft.com/office/powerpoint/2010/main" val="34793922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Page">
    <p:spTree>
      <p:nvGrpSpPr>
        <p:cNvPr id="1" name=""/>
        <p:cNvGrpSpPr/>
        <p:nvPr/>
      </p:nvGrpSpPr>
      <p:grpSpPr>
        <a:xfrm>
          <a:off x="0" y="0"/>
          <a:ext cx="0" cy="0"/>
          <a:chOff x="0" y="0"/>
          <a:chExt cx="0" cy="0"/>
        </a:xfrm>
      </p:grpSpPr>
      <p:sp>
        <p:nvSpPr>
          <p:cNvPr id="22532" name="LeftInfo"/>
          <p:cNvSpPr txBox="1">
            <a:spLocks noChangeArrowheads="1"/>
          </p:cNvSpPr>
          <p:nvPr/>
        </p:nvSpPr>
        <p:spPr bwMode="auto">
          <a:xfrm>
            <a:off x="-1514475" y="2828876"/>
            <a:ext cx="1476375" cy="3416320"/>
          </a:xfrm>
          <a:prstGeom prst="rect">
            <a:avLst/>
          </a:prstGeom>
          <a:noFill/>
          <a:ln w="9525">
            <a:noFill/>
            <a:miter lim="800000"/>
            <a:headEnd/>
            <a:tailEnd/>
          </a:ln>
          <a:effectLst/>
        </p:spPr>
        <p:txBody>
          <a:bodyPr>
            <a:spAutoFit/>
          </a:bodyPr>
          <a:lstStyle/>
          <a:p>
            <a:pPr algn="r">
              <a:spcBef>
                <a:spcPct val="0"/>
              </a:spcBef>
            </a:pPr>
            <a:r>
              <a:rPr lang="en-US" sz="1200" dirty="0">
                <a:solidFill>
                  <a:srgbClr val="FFFFFF"/>
                </a:solidFill>
              </a:rPr>
              <a:t>Slide title</a:t>
            </a:r>
          </a:p>
          <a:p>
            <a:pPr algn="r">
              <a:spcBef>
                <a:spcPct val="0"/>
              </a:spcBef>
            </a:pPr>
            <a:r>
              <a:rPr lang="en-US" sz="1200" dirty="0" smtClean="0">
                <a:solidFill>
                  <a:srgbClr val="FFFFFF"/>
                </a:solidFill>
              </a:rPr>
              <a:t>70 pt</a:t>
            </a:r>
          </a:p>
          <a:p>
            <a:pPr algn="r">
              <a:spcBef>
                <a:spcPct val="0"/>
              </a:spcBef>
            </a:pPr>
            <a:endParaRPr lang="en-US" sz="1200" dirty="0" smtClean="0">
              <a:solidFill>
                <a:srgbClr val="FFFFFF"/>
              </a:solidFill>
            </a:endParaRPr>
          </a:p>
          <a:p>
            <a:pPr algn="r">
              <a:spcBef>
                <a:spcPct val="0"/>
              </a:spcBef>
            </a:pPr>
            <a:endParaRPr lang="en-US" sz="1200" dirty="0" smtClean="0">
              <a:solidFill>
                <a:srgbClr val="FFFFFF"/>
              </a:solidFill>
            </a:endParaRPr>
          </a:p>
          <a:p>
            <a:pPr algn="r">
              <a:spcBef>
                <a:spcPct val="0"/>
              </a:spcBef>
            </a:pPr>
            <a:endParaRPr lang="en-US" sz="1200" dirty="0">
              <a:solidFill>
                <a:srgbClr val="FFFFFF"/>
              </a:solidFill>
            </a:endParaRPr>
          </a:p>
          <a:p>
            <a:pPr algn="r">
              <a:spcBef>
                <a:spcPct val="0"/>
              </a:spcBef>
            </a:pPr>
            <a:r>
              <a:rPr lang="en-US" sz="1200" dirty="0" smtClean="0">
                <a:solidFill>
                  <a:srgbClr val="9FB7D3"/>
                </a:solidFill>
              </a:rPr>
              <a:t>CAPITALS</a:t>
            </a:r>
            <a:endParaRPr lang="en-US" sz="1200" dirty="0">
              <a:solidFill>
                <a:srgbClr val="9FB7D3"/>
              </a:solidFill>
            </a:endParaRPr>
          </a:p>
          <a:p>
            <a:pPr algn="r">
              <a:spcBef>
                <a:spcPct val="0"/>
              </a:spcBef>
            </a:pPr>
            <a:endParaRPr lang="en-US" sz="1200" dirty="0">
              <a:solidFill>
                <a:srgbClr val="FFFFFF"/>
              </a:solidFill>
            </a:endParaRPr>
          </a:p>
          <a:p>
            <a:pPr algn="r">
              <a:spcBef>
                <a:spcPct val="0"/>
              </a:spcBef>
            </a:pPr>
            <a:endParaRPr lang="en-US" sz="1200" dirty="0" smtClean="0">
              <a:solidFill>
                <a:srgbClr val="FFFFFF"/>
              </a:solidFill>
            </a:endParaRPr>
          </a:p>
          <a:p>
            <a:pPr algn="r">
              <a:spcBef>
                <a:spcPct val="0"/>
              </a:spcBef>
            </a:pPr>
            <a:endParaRPr lang="en-US" sz="1200" dirty="0" smtClean="0">
              <a:solidFill>
                <a:srgbClr val="FFFFFF"/>
              </a:solidFill>
            </a:endParaRPr>
          </a:p>
          <a:p>
            <a:pPr algn="r">
              <a:spcBef>
                <a:spcPct val="0"/>
              </a:spcBef>
            </a:pPr>
            <a:endParaRPr lang="en-US" sz="1200" dirty="0" smtClean="0">
              <a:solidFill>
                <a:srgbClr val="FFFFFF"/>
              </a:solidFill>
            </a:endParaRPr>
          </a:p>
          <a:p>
            <a:pPr algn="r">
              <a:spcBef>
                <a:spcPct val="0"/>
              </a:spcBef>
            </a:pPr>
            <a:endParaRPr lang="en-US" sz="1200" dirty="0" smtClean="0">
              <a:solidFill>
                <a:srgbClr val="FFFFFF"/>
              </a:solidFill>
            </a:endParaRPr>
          </a:p>
          <a:p>
            <a:pPr algn="r">
              <a:spcBef>
                <a:spcPct val="0"/>
              </a:spcBef>
            </a:pPr>
            <a:endParaRPr lang="en-US" sz="1200" dirty="0" smtClean="0">
              <a:solidFill>
                <a:srgbClr val="FFFFFF"/>
              </a:solidFill>
            </a:endParaRPr>
          </a:p>
          <a:p>
            <a:pPr algn="r">
              <a:spcBef>
                <a:spcPct val="0"/>
              </a:spcBef>
            </a:pPr>
            <a:endParaRPr lang="en-US" sz="1200" dirty="0" smtClean="0">
              <a:solidFill>
                <a:srgbClr val="FFFFFF"/>
              </a:solidFill>
            </a:endParaRPr>
          </a:p>
          <a:p>
            <a:pPr algn="r">
              <a:spcBef>
                <a:spcPct val="0"/>
              </a:spcBef>
            </a:pPr>
            <a:endParaRPr lang="en-US" sz="1200" dirty="0">
              <a:solidFill>
                <a:srgbClr val="FFFFFF"/>
              </a:solidFill>
            </a:endParaRPr>
          </a:p>
          <a:p>
            <a:pPr algn="r">
              <a:spcBef>
                <a:spcPct val="0"/>
              </a:spcBef>
            </a:pPr>
            <a:endParaRPr lang="en-US" sz="1200" dirty="0">
              <a:solidFill>
                <a:srgbClr val="FFFFFF"/>
              </a:solidFill>
            </a:endParaRPr>
          </a:p>
          <a:p>
            <a:pPr algn="r">
              <a:spcBef>
                <a:spcPct val="0"/>
              </a:spcBef>
            </a:pPr>
            <a:r>
              <a:rPr lang="en-US" sz="1200" dirty="0" smtClean="0">
                <a:solidFill>
                  <a:srgbClr val="FFFFFF"/>
                </a:solidFill>
              </a:rPr>
              <a:t>Slide </a:t>
            </a:r>
            <a:r>
              <a:rPr lang="en-US" sz="1200" dirty="0">
                <a:solidFill>
                  <a:srgbClr val="FFFFFF"/>
                </a:solidFill>
              </a:rPr>
              <a:t>subtitle </a:t>
            </a:r>
          </a:p>
          <a:p>
            <a:pPr algn="r">
              <a:spcBef>
                <a:spcPct val="0"/>
              </a:spcBef>
            </a:pPr>
            <a:r>
              <a:rPr lang="en-US" sz="1200" dirty="0">
                <a:solidFill>
                  <a:srgbClr val="FFFFFF"/>
                </a:solidFill>
              </a:rPr>
              <a:t>minimum 30 pt</a:t>
            </a:r>
          </a:p>
          <a:p>
            <a:pPr algn="r">
              <a:spcBef>
                <a:spcPct val="0"/>
              </a:spcBef>
            </a:pPr>
            <a:endParaRPr lang="en-GB" sz="1200" dirty="0">
              <a:solidFill>
                <a:schemeClr val="bg1"/>
              </a:solidFill>
            </a:endParaRPr>
          </a:p>
        </p:txBody>
      </p:sp>
      <p:pic>
        <p:nvPicPr>
          <p:cNvPr id="6" name="Logo2011" descr="ERI_UF_rgb"/>
          <p:cNvPicPr>
            <a:picLocks noChangeAspect="1" noChangeArrowheads="1"/>
          </p:cNvPicPr>
          <p:nvPr/>
        </p:nvPicPr>
        <p:blipFill>
          <a:blip r:embed="rId2" cstate="print"/>
          <a:srcRect/>
          <a:stretch>
            <a:fillRect/>
          </a:stretch>
        </p:blipFill>
        <p:spPr bwMode="auto">
          <a:xfrm>
            <a:off x="7722000" y="432000"/>
            <a:ext cx="1027112" cy="900113"/>
          </a:xfrm>
          <a:prstGeom prst="rect">
            <a:avLst/>
          </a:prstGeom>
          <a:noFill/>
        </p:spPr>
      </p:pic>
      <p:sp>
        <p:nvSpPr>
          <p:cNvPr id="22530" name="SubTitle_TM"/>
          <p:cNvSpPr>
            <a:spLocks noGrp="1" noChangeArrowheads="1"/>
          </p:cNvSpPr>
          <p:nvPr>
            <p:ph type="subTitle" idx="1" hasCustomPrompt="1"/>
          </p:nvPr>
        </p:nvSpPr>
        <p:spPr>
          <a:xfrm>
            <a:off x="393699" y="5137200"/>
            <a:ext cx="8355014" cy="1386001"/>
          </a:xfrm>
        </p:spPr>
        <p:txBody>
          <a:bodyPr anchor="b" anchorCtr="0"/>
          <a:lstStyle>
            <a:lvl1pPr marL="0" indent="0">
              <a:lnSpc>
                <a:spcPct val="75000"/>
              </a:lnSpc>
              <a:spcBef>
                <a:spcPts val="0"/>
              </a:spcBef>
              <a:buFont typeface="Arial" charset="0"/>
              <a:buNone/>
              <a:defRPr sz="3000" baseline="0">
                <a:latin typeface="+mn-lt"/>
              </a:defRPr>
            </a:lvl1pPr>
          </a:lstStyle>
          <a:p>
            <a:r>
              <a:rPr lang="en-US" dirty="0"/>
              <a:t>Click to </a:t>
            </a:r>
            <a:r>
              <a:rPr lang="en-US" dirty="0" smtClean="0"/>
              <a:t>Add subtitle</a:t>
            </a:r>
          </a:p>
        </p:txBody>
      </p:sp>
      <p:sp>
        <p:nvSpPr>
          <p:cNvPr id="22531" name="Title_TM"/>
          <p:cNvSpPr>
            <a:spLocks noGrp="1" noChangeArrowheads="1"/>
          </p:cNvSpPr>
          <p:nvPr>
            <p:ph type="ctrTitle" hasCustomPrompt="1"/>
          </p:nvPr>
        </p:nvSpPr>
        <p:spPr>
          <a:xfrm>
            <a:off x="393700" y="1808709"/>
            <a:ext cx="8351839" cy="2839491"/>
          </a:xfrm>
        </p:spPr>
        <p:txBody>
          <a:bodyPr anchor="ctr">
            <a:normAutofit/>
          </a:bodyPr>
          <a:lstStyle>
            <a:lvl1pPr>
              <a:lnSpc>
                <a:spcPct val="75000"/>
              </a:lnSpc>
              <a:defRPr sz="7000">
                <a:latin typeface="Ericsson Capital TT"/>
              </a:defRPr>
            </a:lvl1pPr>
          </a:lstStyle>
          <a:p>
            <a:r>
              <a:rPr lang="en-US" dirty="0"/>
              <a:t>Click to </a:t>
            </a:r>
            <a:r>
              <a:rPr lang="en-US" dirty="0" smtClean="0"/>
              <a:t>add title</a:t>
            </a:r>
            <a:endParaRPr lang="en-US" dirty="0"/>
          </a:p>
        </p:txBody>
      </p:sp>
    </p:spTree>
  </p:cSld>
  <p:clrMapOvr>
    <a:masterClrMapping/>
  </p:clrMapOvr>
  <p:timing>
    <p:tnLst>
      <p:par>
        <p:cTn id="1" dur="indefinite" restart="never" nodeType="tmRoot"/>
      </p:par>
    </p:tnLst>
  </p:timing>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Header, two horizontal contents">
    <p:spTree>
      <p:nvGrpSpPr>
        <p:cNvPr id="1" name=""/>
        <p:cNvGrpSpPr/>
        <p:nvPr/>
      </p:nvGrpSpPr>
      <p:grpSpPr>
        <a:xfrm>
          <a:off x="0" y="0"/>
          <a:ext cx="0" cy="0"/>
          <a:chOff x="0" y="0"/>
          <a:chExt cx="0" cy="0"/>
        </a:xfrm>
      </p:grpSpPr>
      <p:sp>
        <p:nvSpPr>
          <p:cNvPr id="7" name="Content Placeholder 2"/>
          <p:cNvSpPr>
            <a:spLocks noGrp="1"/>
          </p:cNvSpPr>
          <p:nvPr>
            <p:ph sz="quarter" idx="11" hasCustomPrompt="1"/>
          </p:nvPr>
        </p:nvSpPr>
        <p:spPr>
          <a:xfrm>
            <a:off x="393700" y="4010025"/>
            <a:ext cx="8355013" cy="2070100"/>
          </a:xfrm>
        </p:spPr>
        <p:txBody>
          <a:bodyPr/>
          <a:lstStyle/>
          <a:p>
            <a:pPr lvl="0"/>
            <a:r>
              <a:rPr lang="sv-SE" dirty="0" err="1" smtClean="0"/>
              <a:t>Click</a:t>
            </a:r>
            <a:r>
              <a:rPr lang="sv-SE" dirty="0" smtClean="0"/>
              <a:t> to </a:t>
            </a:r>
            <a:r>
              <a:rPr lang="sv-SE" dirty="0" err="1" smtClean="0"/>
              <a:t>add</a:t>
            </a:r>
            <a:r>
              <a:rPr lang="sv-SE" dirty="0" smtClean="0"/>
              <a: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5" name="Content Placeholder 1"/>
          <p:cNvSpPr>
            <a:spLocks noGrp="1"/>
          </p:cNvSpPr>
          <p:nvPr>
            <p:ph sz="quarter" idx="10" hasCustomPrompt="1"/>
          </p:nvPr>
        </p:nvSpPr>
        <p:spPr>
          <a:xfrm>
            <a:off x="393701" y="1795463"/>
            <a:ext cx="8355012" cy="2070100"/>
          </a:xfrm>
        </p:spPr>
        <p:txBody>
          <a:bodyPr/>
          <a:lstStyle/>
          <a:p>
            <a:pPr lvl="0"/>
            <a:r>
              <a:rPr lang="sv-SE" dirty="0" err="1" smtClean="0"/>
              <a:t>Click</a:t>
            </a:r>
            <a:r>
              <a:rPr lang="sv-SE" dirty="0" smtClean="0"/>
              <a:t> to </a:t>
            </a:r>
            <a:r>
              <a:rPr lang="sv-SE" dirty="0" err="1" smtClean="0"/>
              <a:t>add</a:t>
            </a:r>
            <a:r>
              <a:rPr lang="sv-SE" dirty="0" smtClean="0"/>
              <a: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3" name="Title 2"/>
          <p:cNvSpPr>
            <a:spLocks noGrp="1"/>
          </p:cNvSpPr>
          <p:nvPr>
            <p:ph type="title" hasCustomPrompt="1"/>
          </p:nvPr>
        </p:nvSpPr>
        <p:spPr>
          <a:xfrm>
            <a:off x="393701" y="239713"/>
            <a:ext cx="7494588" cy="1085371"/>
          </a:xfrm>
        </p:spPr>
        <p:txBody>
          <a:bodyPr/>
          <a:lstStyle/>
          <a:p>
            <a:r>
              <a:rPr lang="en-US" dirty="0" smtClean="0"/>
              <a:t>Click to ADD title</a:t>
            </a:r>
            <a:endParaRPr lang="en-US" dirty="0"/>
          </a:p>
        </p:txBody>
      </p:sp>
    </p:spTree>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Header, Content over two content parts">
    <p:spTree>
      <p:nvGrpSpPr>
        <p:cNvPr id="1" name=""/>
        <p:cNvGrpSpPr/>
        <p:nvPr/>
      </p:nvGrpSpPr>
      <p:grpSpPr>
        <a:xfrm>
          <a:off x="0" y="0"/>
          <a:ext cx="0" cy="0"/>
          <a:chOff x="0" y="0"/>
          <a:chExt cx="0" cy="0"/>
        </a:xfrm>
      </p:grpSpPr>
      <p:sp>
        <p:nvSpPr>
          <p:cNvPr id="7" name="Content Placeholder 3"/>
          <p:cNvSpPr>
            <a:spLocks noGrp="1"/>
          </p:cNvSpPr>
          <p:nvPr>
            <p:ph sz="quarter" idx="11" hasCustomPrompt="1"/>
          </p:nvPr>
        </p:nvSpPr>
        <p:spPr>
          <a:xfrm>
            <a:off x="4645025" y="4010025"/>
            <a:ext cx="4103688" cy="2070100"/>
          </a:xfrm>
        </p:spPr>
        <p:txBody>
          <a:bodyPr/>
          <a:lstStyle/>
          <a:p>
            <a:pPr lvl="0"/>
            <a:r>
              <a:rPr lang="sv-SE" dirty="0" err="1" smtClean="0"/>
              <a:t>Click</a:t>
            </a:r>
            <a:r>
              <a:rPr lang="sv-SE" dirty="0" smtClean="0"/>
              <a:t> to </a:t>
            </a:r>
            <a:r>
              <a:rPr lang="sv-SE" dirty="0" err="1" smtClean="0"/>
              <a:t>add</a:t>
            </a:r>
            <a:r>
              <a:rPr lang="sv-SE" dirty="0" smtClean="0"/>
              <a: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8" name="Content Placeholder 2"/>
          <p:cNvSpPr>
            <a:spLocks noGrp="1"/>
          </p:cNvSpPr>
          <p:nvPr>
            <p:ph sz="quarter" idx="12" hasCustomPrompt="1"/>
          </p:nvPr>
        </p:nvSpPr>
        <p:spPr>
          <a:xfrm>
            <a:off x="393700" y="4010025"/>
            <a:ext cx="4105275" cy="2070100"/>
          </a:xfrm>
        </p:spPr>
        <p:txBody>
          <a:bodyPr/>
          <a:lstStyle/>
          <a:p>
            <a:pPr lvl="0"/>
            <a:r>
              <a:rPr lang="sv-SE" dirty="0" err="1" smtClean="0"/>
              <a:t>Click</a:t>
            </a:r>
            <a:r>
              <a:rPr lang="sv-SE" dirty="0" smtClean="0"/>
              <a:t> to </a:t>
            </a:r>
            <a:r>
              <a:rPr lang="sv-SE" dirty="0" err="1" smtClean="0"/>
              <a:t>add</a:t>
            </a:r>
            <a:r>
              <a:rPr lang="sv-SE" dirty="0" smtClean="0"/>
              <a: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3" name="Content Placeholder 1"/>
          <p:cNvSpPr>
            <a:spLocks noGrp="1"/>
          </p:cNvSpPr>
          <p:nvPr>
            <p:ph idx="1" hasCustomPrompt="1"/>
          </p:nvPr>
        </p:nvSpPr>
        <p:spPr>
          <a:xfrm>
            <a:off x="396875" y="1795463"/>
            <a:ext cx="8351838" cy="2070100"/>
          </a:xfrm>
        </p:spPr>
        <p:txBody>
          <a:bodyPr/>
          <a:lstStyle/>
          <a:p>
            <a:pPr lvl="0"/>
            <a:r>
              <a:rPr lang="sv-SE" dirty="0" err="1" smtClean="0"/>
              <a:t>Click</a:t>
            </a:r>
            <a:r>
              <a:rPr lang="sv-SE" dirty="0" smtClean="0"/>
              <a:t> to </a:t>
            </a:r>
            <a:r>
              <a:rPr lang="sv-SE" dirty="0" err="1" smtClean="0"/>
              <a:t>add</a:t>
            </a:r>
            <a:r>
              <a:rPr lang="sv-SE" dirty="0" smtClean="0"/>
              <a: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4" name="Title 1"/>
          <p:cNvSpPr>
            <a:spLocks noGrp="1"/>
          </p:cNvSpPr>
          <p:nvPr>
            <p:ph type="title" hasCustomPrompt="1"/>
          </p:nvPr>
        </p:nvSpPr>
        <p:spPr>
          <a:xfrm>
            <a:off x="393701" y="239713"/>
            <a:ext cx="7494588" cy="1085371"/>
          </a:xfrm>
        </p:spPr>
        <p:txBody>
          <a:bodyPr/>
          <a:lstStyle/>
          <a:p>
            <a:r>
              <a:rPr lang="en-US" dirty="0" smtClean="0"/>
              <a:t>Click to ADD title</a:t>
            </a:r>
            <a:endParaRPr lang="en-US" dirty="0"/>
          </a:p>
        </p:txBody>
      </p:sp>
    </p:spTree>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Header, two content parts over content.">
    <p:spTree>
      <p:nvGrpSpPr>
        <p:cNvPr id="1" name=""/>
        <p:cNvGrpSpPr/>
        <p:nvPr/>
      </p:nvGrpSpPr>
      <p:grpSpPr>
        <a:xfrm>
          <a:off x="0" y="0"/>
          <a:ext cx="0" cy="0"/>
          <a:chOff x="0" y="0"/>
          <a:chExt cx="0" cy="0"/>
        </a:xfrm>
      </p:grpSpPr>
      <p:sp>
        <p:nvSpPr>
          <p:cNvPr id="8" name="Content Placeholder 3"/>
          <p:cNvSpPr>
            <a:spLocks noGrp="1"/>
          </p:cNvSpPr>
          <p:nvPr>
            <p:ph sz="quarter" idx="12" hasCustomPrompt="1"/>
          </p:nvPr>
        </p:nvSpPr>
        <p:spPr>
          <a:xfrm>
            <a:off x="393700" y="4010025"/>
            <a:ext cx="8355013" cy="2070100"/>
          </a:xfrm>
        </p:spPr>
        <p:txBody>
          <a:bodyPr/>
          <a:lstStyle/>
          <a:p>
            <a:pPr lvl="0"/>
            <a:r>
              <a:rPr lang="sv-SE" dirty="0" err="1" smtClean="0"/>
              <a:t>Click</a:t>
            </a:r>
            <a:r>
              <a:rPr lang="sv-SE" dirty="0" smtClean="0"/>
              <a:t> to </a:t>
            </a:r>
            <a:r>
              <a:rPr lang="sv-SE" dirty="0" err="1" smtClean="0"/>
              <a:t>add</a:t>
            </a:r>
            <a:r>
              <a:rPr lang="sv-SE" dirty="0" smtClean="0"/>
              <a: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5" name="Content Placeholder 2"/>
          <p:cNvSpPr>
            <a:spLocks noGrp="1"/>
          </p:cNvSpPr>
          <p:nvPr>
            <p:ph sz="quarter" idx="10" hasCustomPrompt="1"/>
          </p:nvPr>
        </p:nvSpPr>
        <p:spPr>
          <a:xfrm>
            <a:off x="4645025" y="1795463"/>
            <a:ext cx="4103688" cy="2070100"/>
          </a:xfrm>
        </p:spPr>
        <p:txBody>
          <a:bodyPr/>
          <a:lstStyle/>
          <a:p>
            <a:pPr lvl="0"/>
            <a:r>
              <a:rPr lang="sv-SE" dirty="0" err="1" smtClean="0"/>
              <a:t>Click</a:t>
            </a:r>
            <a:r>
              <a:rPr lang="sv-SE" dirty="0" smtClean="0"/>
              <a:t> to </a:t>
            </a:r>
            <a:r>
              <a:rPr lang="sv-SE" dirty="0" err="1" smtClean="0"/>
              <a:t>add</a:t>
            </a:r>
            <a:r>
              <a:rPr lang="sv-SE" dirty="0" smtClean="0"/>
              <a: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3" name="Content Placeholder 1"/>
          <p:cNvSpPr>
            <a:spLocks noGrp="1"/>
          </p:cNvSpPr>
          <p:nvPr>
            <p:ph idx="1" hasCustomPrompt="1"/>
          </p:nvPr>
        </p:nvSpPr>
        <p:spPr>
          <a:xfrm>
            <a:off x="396875" y="1795463"/>
            <a:ext cx="4102100" cy="2070100"/>
          </a:xfrm>
        </p:spPr>
        <p:txBody>
          <a:bodyPr/>
          <a:lstStyle/>
          <a:p>
            <a:pPr lvl="0"/>
            <a:r>
              <a:rPr lang="sv-SE" dirty="0" err="1" smtClean="0"/>
              <a:t>Click</a:t>
            </a:r>
            <a:r>
              <a:rPr lang="sv-SE" dirty="0" smtClean="0"/>
              <a:t> to </a:t>
            </a:r>
            <a:r>
              <a:rPr lang="sv-SE" dirty="0" err="1" smtClean="0"/>
              <a:t>add</a:t>
            </a:r>
            <a:r>
              <a:rPr lang="sv-SE" dirty="0" smtClean="0"/>
              <a: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4" name="Title 1"/>
          <p:cNvSpPr>
            <a:spLocks noGrp="1"/>
          </p:cNvSpPr>
          <p:nvPr>
            <p:ph type="title" hasCustomPrompt="1"/>
          </p:nvPr>
        </p:nvSpPr>
        <p:spPr>
          <a:xfrm>
            <a:off x="393701" y="239713"/>
            <a:ext cx="7494588" cy="1085371"/>
          </a:xfrm>
        </p:spPr>
        <p:txBody>
          <a:bodyPr/>
          <a:lstStyle/>
          <a:p>
            <a:r>
              <a:rPr lang="en-US" dirty="0" smtClean="0"/>
              <a:t>Click to ADD title</a:t>
            </a:r>
            <a:endParaRPr lang="en-US" dirty="0"/>
          </a:p>
        </p:txBody>
      </p:sp>
    </p:spTree>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 name="Content Placeholder 3"/>
          <p:cNvSpPr>
            <a:spLocks noGrp="1"/>
          </p:cNvSpPr>
          <p:nvPr>
            <p:ph sz="quarter" idx="3"/>
          </p:nvPr>
        </p:nvSpPr>
        <p:spPr>
          <a:xfrm>
            <a:off x="4645025" y="4013200"/>
            <a:ext cx="4100513" cy="20669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2"/>
          <p:cNvSpPr>
            <a:spLocks noGrp="1"/>
          </p:cNvSpPr>
          <p:nvPr>
            <p:ph sz="quarter" idx="2"/>
          </p:nvPr>
        </p:nvSpPr>
        <p:spPr>
          <a:xfrm>
            <a:off x="4645025" y="1795463"/>
            <a:ext cx="4100513" cy="206533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3" name="Content Placeholder 1"/>
          <p:cNvSpPr>
            <a:spLocks noGrp="1"/>
          </p:cNvSpPr>
          <p:nvPr>
            <p:ph sz="half" idx="1"/>
          </p:nvPr>
        </p:nvSpPr>
        <p:spPr>
          <a:xfrm>
            <a:off x="393700" y="1795463"/>
            <a:ext cx="4098925" cy="428466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2" name="Title 1"/>
          <p:cNvSpPr>
            <a:spLocks noGrp="1"/>
          </p:cNvSpPr>
          <p:nvPr>
            <p:ph type="title"/>
          </p:nvPr>
        </p:nvSpPr>
        <p:spPr>
          <a:xfrm>
            <a:off x="393701" y="239713"/>
            <a:ext cx="7494588" cy="1085371"/>
          </a:xfrm>
        </p:spPr>
        <p:txBody>
          <a:bodyPr/>
          <a:lstStyle/>
          <a:p>
            <a:r>
              <a:rPr lang="en-US" smtClean="0"/>
              <a:t>Click to edit Master title style</a:t>
            </a:r>
            <a:endParaRPr lang="en-US"/>
          </a:p>
        </p:txBody>
      </p:sp>
    </p:spTree>
    <p:extLst>
      <p:ext uri="{BB962C8B-B14F-4D97-AF65-F5344CB8AC3E}">
        <p14:creationId xmlns:p14="http://schemas.microsoft.com/office/powerpoint/2010/main" val="25423405"/>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 name="Content Placeholder 3"/>
          <p:cNvSpPr>
            <a:spLocks noGrp="1"/>
          </p:cNvSpPr>
          <p:nvPr>
            <p:ph sz="half" idx="3"/>
          </p:nvPr>
        </p:nvSpPr>
        <p:spPr>
          <a:xfrm>
            <a:off x="4648200" y="1795463"/>
            <a:ext cx="4100513" cy="428466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2"/>
          <p:cNvSpPr>
            <a:spLocks noGrp="1"/>
          </p:cNvSpPr>
          <p:nvPr>
            <p:ph sz="quarter" idx="2"/>
          </p:nvPr>
        </p:nvSpPr>
        <p:spPr>
          <a:xfrm>
            <a:off x="396875" y="4013200"/>
            <a:ext cx="4098925" cy="20669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3" name="Content Placeholder 1"/>
          <p:cNvSpPr>
            <a:spLocks noGrp="1"/>
          </p:cNvSpPr>
          <p:nvPr>
            <p:ph sz="quarter" idx="1"/>
          </p:nvPr>
        </p:nvSpPr>
        <p:spPr>
          <a:xfrm>
            <a:off x="396875" y="1795463"/>
            <a:ext cx="4098925" cy="206533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2" name="Title 1"/>
          <p:cNvSpPr>
            <a:spLocks noGrp="1"/>
          </p:cNvSpPr>
          <p:nvPr>
            <p:ph type="title"/>
          </p:nvPr>
        </p:nvSpPr>
        <p:spPr>
          <a:xfrm>
            <a:off x="393701" y="239713"/>
            <a:ext cx="7494588" cy="1085371"/>
          </a:xfrm>
        </p:spPr>
        <p:txBody>
          <a:bodyPr/>
          <a:lstStyle/>
          <a:p>
            <a:r>
              <a:rPr lang="en-US" smtClean="0"/>
              <a:t>Click to edit Master title style</a:t>
            </a:r>
            <a:endParaRPr lang="en-US"/>
          </a:p>
        </p:txBody>
      </p:sp>
    </p:spTree>
    <p:extLst>
      <p:ext uri="{BB962C8B-B14F-4D97-AF65-F5344CB8AC3E}">
        <p14:creationId xmlns:p14="http://schemas.microsoft.com/office/powerpoint/2010/main" val="426727180"/>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6" name="Content Placeholder 4"/>
          <p:cNvSpPr>
            <a:spLocks noGrp="1"/>
          </p:cNvSpPr>
          <p:nvPr>
            <p:ph sz="quarter" idx="4"/>
          </p:nvPr>
        </p:nvSpPr>
        <p:spPr>
          <a:xfrm>
            <a:off x="4648200" y="4022725"/>
            <a:ext cx="4100513" cy="20669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3"/>
          <p:cNvSpPr>
            <a:spLocks noGrp="1"/>
          </p:cNvSpPr>
          <p:nvPr>
            <p:ph sz="quarter" idx="3"/>
          </p:nvPr>
        </p:nvSpPr>
        <p:spPr>
          <a:xfrm>
            <a:off x="396875" y="4022725"/>
            <a:ext cx="4098925" cy="20669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2"/>
          <p:cNvSpPr>
            <a:spLocks noGrp="1"/>
          </p:cNvSpPr>
          <p:nvPr>
            <p:ph sz="quarter" idx="2"/>
          </p:nvPr>
        </p:nvSpPr>
        <p:spPr>
          <a:xfrm>
            <a:off x="4648200" y="1804988"/>
            <a:ext cx="4100513" cy="206533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3" name="Content Placeholder 1"/>
          <p:cNvSpPr>
            <a:spLocks noGrp="1"/>
          </p:cNvSpPr>
          <p:nvPr>
            <p:ph sz="quarter" idx="1"/>
          </p:nvPr>
        </p:nvSpPr>
        <p:spPr>
          <a:xfrm>
            <a:off x="396875" y="1804988"/>
            <a:ext cx="4098925" cy="206533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2" name="Title 1"/>
          <p:cNvSpPr>
            <a:spLocks noGrp="1"/>
          </p:cNvSpPr>
          <p:nvPr>
            <p:ph type="title" sz="quarter"/>
          </p:nvPr>
        </p:nvSpPr>
        <p:spPr>
          <a:xfrm>
            <a:off x="393701" y="239713"/>
            <a:ext cx="7494588" cy="1085371"/>
          </a:xfrm>
        </p:spPr>
        <p:txBody>
          <a:bodyPr/>
          <a:lstStyle/>
          <a:p>
            <a:r>
              <a:rPr lang="en-US" smtClean="0"/>
              <a:t>Click to edit Master title style</a:t>
            </a:r>
            <a:endParaRPr lang="en-US"/>
          </a:p>
        </p:txBody>
      </p:sp>
    </p:spTree>
    <p:extLst>
      <p:ext uri="{BB962C8B-B14F-4D97-AF65-F5344CB8AC3E}">
        <p14:creationId xmlns:p14="http://schemas.microsoft.com/office/powerpoint/2010/main" val="1688111793"/>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93701" y="239713"/>
            <a:ext cx="7494588" cy="1085371"/>
          </a:xfrm>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130335624"/>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34037563"/>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396875" y="2097088"/>
            <a:ext cx="8347075" cy="1458912"/>
          </a:xfrm>
        </p:spPr>
        <p:txBody>
          <a:bodyPr/>
          <a:lstStyle/>
          <a:p>
            <a:r>
              <a:rPr lang="en-US" smtClean="0"/>
              <a:t>Click to edit Master title style</a:t>
            </a:r>
            <a:endParaRPr lang="en-US"/>
          </a:p>
        </p:txBody>
      </p:sp>
    </p:spTree>
    <p:extLst>
      <p:ext uri="{BB962C8B-B14F-4D97-AF65-F5344CB8AC3E}">
        <p14:creationId xmlns:p14="http://schemas.microsoft.com/office/powerpoint/2010/main" val="23631212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7931325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1 column">
    <p:spTree>
      <p:nvGrpSpPr>
        <p:cNvPr id="1" name=""/>
        <p:cNvGrpSpPr/>
        <p:nvPr/>
      </p:nvGrpSpPr>
      <p:grpSpPr>
        <a:xfrm>
          <a:off x="0" y="0"/>
          <a:ext cx="0" cy="0"/>
          <a:chOff x="0" y="0"/>
          <a:chExt cx="0" cy="0"/>
        </a:xfrm>
      </p:grpSpPr>
      <p:sp>
        <p:nvSpPr>
          <p:cNvPr id="3" name="Content Placeholder 1"/>
          <p:cNvSpPr>
            <a:spLocks noGrp="1"/>
          </p:cNvSpPr>
          <p:nvPr>
            <p:ph idx="1"/>
          </p:nvPr>
        </p:nvSpPr>
        <p:spPr>
          <a:xfrm>
            <a:off x="396875" y="1800000"/>
            <a:ext cx="8351839" cy="3852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itle 3"/>
          <p:cNvSpPr>
            <a:spLocks noGrp="1"/>
          </p:cNvSpPr>
          <p:nvPr>
            <p:ph type="title"/>
          </p:nvPr>
        </p:nvSpPr>
        <p:spPr>
          <a:xfrm>
            <a:off x="393701" y="239713"/>
            <a:ext cx="7494588" cy="1085371"/>
          </a:xfrm>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334322991"/>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2 columns">
    <p:spTree>
      <p:nvGrpSpPr>
        <p:cNvPr id="1" name=""/>
        <p:cNvGrpSpPr/>
        <p:nvPr/>
      </p:nvGrpSpPr>
      <p:grpSpPr>
        <a:xfrm>
          <a:off x="0" y="0"/>
          <a:ext cx="0" cy="0"/>
          <a:chOff x="0" y="0"/>
          <a:chExt cx="0" cy="0"/>
        </a:xfrm>
      </p:grpSpPr>
      <p:sp>
        <p:nvSpPr>
          <p:cNvPr id="5" name="Content Placeholder 3"/>
          <p:cNvSpPr>
            <a:spLocks noGrp="1"/>
          </p:cNvSpPr>
          <p:nvPr>
            <p:ph sz="quarter" idx="3"/>
          </p:nvPr>
        </p:nvSpPr>
        <p:spPr>
          <a:xfrm>
            <a:off x="4645025" y="1795464"/>
            <a:ext cx="4100513" cy="4284662"/>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Content Placeholder 1"/>
          <p:cNvSpPr>
            <a:spLocks noGrp="1"/>
          </p:cNvSpPr>
          <p:nvPr>
            <p:ph sz="half" idx="1"/>
          </p:nvPr>
        </p:nvSpPr>
        <p:spPr>
          <a:xfrm>
            <a:off x="393700" y="1795463"/>
            <a:ext cx="4098925" cy="428466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2" name="Title 1"/>
          <p:cNvSpPr>
            <a:spLocks noGrp="1"/>
          </p:cNvSpPr>
          <p:nvPr>
            <p:ph type="title"/>
          </p:nvPr>
        </p:nvSpPr>
        <p:spPr>
          <a:xfrm>
            <a:off x="393701" y="239713"/>
            <a:ext cx="7494588" cy="1085371"/>
          </a:xfrm>
        </p:spPr>
        <p:txBody>
          <a:bodyPr/>
          <a:lstStyle/>
          <a:p>
            <a:r>
              <a:rPr lang="en-US" smtClean="0"/>
              <a:t>Click to edit Master title style</a:t>
            </a:r>
            <a:endParaRPr lang="en-US"/>
          </a:p>
        </p:txBody>
      </p:sp>
    </p:spTree>
    <p:extLst>
      <p:ext uri="{BB962C8B-B14F-4D97-AF65-F5344CB8AC3E}">
        <p14:creationId xmlns:p14="http://schemas.microsoft.com/office/powerpoint/2010/main" val="3674726413"/>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nd 3 columns">
    <p:spTree>
      <p:nvGrpSpPr>
        <p:cNvPr id="1" name=""/>
        <p:cNvGrpSpPr/>
        <p:nvPr/>
      </p:nvGrpSpPr>
      <p:grpSpPr>
        <a:xfrm>
          <a:off x="0" y="0"/>
          <a:ext cx="0" cy="0"/>
          <a:chOff x="0" y="0"/>
          <a:chExt cx="0" cy="0"/>
        </a:xfrm>
      </p:grpSpPr>
      <p:sp>
        <p:nvSpPr>
          <p:cNvPr id="8" name="Content Placeholder 3"/>
          <p:cNvSpPr>
            <a:spLocks noGrp="1"/>
          </p:cNvSpPr>
          <p:nvPr>
            <p:ph sz="quarter" idx="12" hasCustomPrompt="1"/>
          </p:nvPr>
        </p:nvSpPr>
        <p:spPr>
          <a:xfrm>
            <a:off x="6061075" y="1800225"/>
            <a:ext cx="2687638" cy="4724399"/>
          </a:xfrm>
        </p:spPr>
        <p:txBody>
          <a:bodyPr/>
          <a:lstStyle/>
          <a:p>
            <a:pPr lvl="0"/>
            <a:r>
              <a:rPr lang="sv-SE" dirty="0" err="1" smtClean="0"/>
              <a:t>Click</a:t>
            </a:r>
            <a:r>
              <a:rPr lang="sv-SE" dirty="0" smtClean="0"/>
              <a:t> to </a:t>
            </a:r>
            <a:r>
              <a:rPr lang="sv-SE" dirty="0" err="1" smtClean="0"/>
              <a:t>add</a:t>
            </a:r>
            <a:r>
              <a:rPr lang="sv-SE" dirty="0" smtClean="0"/>
              <a: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6" name="Content Placeholder 2"/>
          <p:cNvSpPr>
            <a:spLocks noGrp="1"/>
          </p:cNvSpPr>
          <p:nvPr>
            <p:ph sz="quarter" idx="11" hasCustomPrompt="1"/>
          </p:nvPr>
        </p:nvSpPr>
        <p:spPr>
          <a:xfrm>
            <a:off x="3228975" y="1800225"/>
            <a:ext cx="2687638" cy="4724399"/>
          </a:xfrm>
        </p:spPr>
        <p:txBody>
          <a:bodyPr/>
          <a:lstStyle/>
          <a:p>
            <a:pPr lvl="0"/>
            <a:r>
              <a:rPr lang="sv-SE" dirty="0" err="1" smtClean="0"/>
              <a:t>Click</a:t>
            </a:r>
            <a:r>
              <a:rPr lang="sv-SE" dirty="0" smtClean="0"/>
              <a:t> to </a:t>
            </a:r>
            <a:r>
              <a:rPr lang="sv-SE" dirty="0" err="1" smtClean="0"/>
              <a:t>add</a:t>
            </a:r>
            <a:r>
              <a:rPr lang="sv-SE" dirty="0" smtClean="0"/>
              <a: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4" name="Content Placeholder 1"/>
          <p:cNvSpPr>
            <a:spLocks noGrp="1"/>
          </p:cNvSpPr>
          <p:nvPr>
            <p:ph sz="quarter" idx="10" hasCustomPrompt="1"/>
          </p:nvPr>
        </p:nvSpPr>
        <p:spPr>
          <a:xfrm>
            <a:off x="393700" y="1800225"/>
            <a:ext cx="2687638" cy="4724399"/>
          </a:xfrm>
        </p:spPr>
        <p:txBody>
          <a:bodyPr/>
          <a:lstStyle/>
          <a:p>
            <a:pPr lvl="0"/>
            <a:r>
              <a:rPr lang="sv-SE" dirty="0" err="1" smtClean="0"/>
              <a:t>Click</a:t>
            </a:r>
            <a:r>
              <a:rPr lang="sv-SE" dirty="0" smtClean="0"/>
              <a:t> to </a:t>
            </a:r>
            <a:r>
              <a:rPr lang="sv-SE" dirty="0" err="1" smtClean="0"/>
              <a:t>add</a:t>
            </a:r>
            <a:r>
              <a:rPr lang="sv-SE" dirty="0" smtClean="0"/>
              <a: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3" name="Title 1"/>
          <p:cNvSpPr>
            <a:spLocks noGrp="1"/>
          </p:cNvSpPr>
          <p:nvPr>
            <p:ph type="title"/>
          </p:nvPr>
        </p:nvSpPr>
        <p:spPr>
          <a:xfrm>
            <a:off x="393701" y="239713"/>
            <a:ext cx="7494588" cy="1085371"/>
          </a:xfrm>
        </p:spPr>
        <p:txBody>
          <a:bodyPr/>
          <a:lstStyle/>
          <a:p>
            <a:r>
              <a:rPr lang="en-US" smtClean="0"/>
              <a:t>Click to edit Master title style</a:t>
            </a:r>
            <a:endParaRPr lang="en-US"/>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Full title, right Image">
    <p:spTree>
      <p:nvGrpSpPr>
        <p:cNvPr id="1" name=""/>
        <p:cNvGrpSpPr/>
        <p:nvPr/>
      </p:nvGrpSpPr>
      <p:grpSpPr>
        <a:xfrm>
          <a:off x="0" y="0"/>
          <a:ext cx="0" cy="0"/>
          <a:chOff x="0" y="0"/>
          <a:chExt cx="0" cy="0"/>
        </a:xfrm>
      </p:grpSpPr>
      <p:sp>
        <p:nvSpPr>
          <p:cNvPr id="4" name="Content Placeholder 1"/>
          <p:cNvSpPr>
            <a:spLocks noGrp="1"/>
          </p:cNvSpPr>
          <p:nvPr>
            <p:ph sz="quarter" idx="10" hasCustomPrompt="1"/>
          </p:nvPr>
        </p:nvSpPr>
        <p:spPr>
          <a:xfrm>
            <a:off x="393700" y="1800225"/>
            <a:ext cx="4105275" cy="4724400"/>
          </a:xfrm>
        </p:spPr>
        <p:txBody>
          <a:bodyPr/>
          <a:lstStyle/>
          <a:p>
            <a:pPr lvl="0"/>
            <a:r>
              <a:rPr lang="sv-SE" dirty="0" err="1" smtClean="0"/>
              <a:t>Click</a:t>
            </a:r>
            <a:r>
              <a:rPr lang="sv-SE" dirty="0" smtClean="0"/>
              <a:t> to </a:t>
            </a:r>
            <a:r>
              <a:rPr lang="sv-SE" dirty="0" err="1" smtClean="0"/>
              <a:t>add</a:t>
            </a:r>
            <a:r>
              <a:rPr lang="sv-SE" dirty="0" smtClean="0"/>
              <a: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3" name="Title 1"/>
          <p:cNvSpPr>
            <a:spLocks noGrp="1"/>
          </p:cNvSpPr>
          <p:nvPr>
            <p:ph type="title"/>
          </p:nvPr>
        </p:nvSpPr>
        <p:spPr>
          <a:xfrm>
            <a:off x="393701" y="239713"/>
            <a:ext cx="7494587" cy="1085371"/>
          </a:xfrm>
        </p:spPr>
        <p:txBody>
          <a:bodyPr/>
          <a:lstStyle/>
          <a:p>
            <a:r>
              <a:rPr lang="en-US" dirty="0" smtClean="0"/>
              <a:t>Click to edit Master title style</a:t>
            </a:r>
            <a:endParaRPr lang="en-US" dirty="0"/>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mall title, right Image">
    <p:spTree>
      <p:nvGrpSpPr>
        <p:cNvPr id="1" name=""/>
        <p:cNvGrpSpPr/>
        <p:nvPr/>
      </p:nvGrpSpPr>
      <p:grpSpPr>
        <a:xfrm>
          <a:off x="0" y="0"/>
          <a:ext cx="0" cy="0"/>
          <a:chOff x="0" y="0"/>
          <a:chExt cx="0" cy="0"/>
        </a:xfrm>
      </p:grpSpPr>
      <p:sp>
        <p:nvSpPr>
          <p:cNvPr id="4" name="Content Placeholder 1"/>
          <p:cNvSpPr>
            <a:spLocks noGrp="1"/>
          </p:cNvSpPr>
          <p:nvPr>
            <p:ph sz="quarter" idx="10" hasCustomPrompt="1"/>
          </p:nvPr>
        </p:nvSpPr>
        <p:spPr>
          <a:xfrm>
            <a:off x="393701" y="1800225"/>
            <a:ext cx="3854450" cy="4724400"/>
          </a:xfrm>
        </p:spPr>
        <p:txBody>
          <a:bodyPr/>
          <a:lstStyle/>
          <a:p>
            <a:pPr lvl="0"/>
            <a:r>
              <a:rPr lang="sv-SE" dirty="0" err="1" smtClean="0"/>
              <a:t>Click</a:t>
            </a:r>
            <a:r>
              <a:rPr lang="sv-SE" dirty="0" smtClean="0"/>
              <a:t> to </a:t>
            </a:r>
            <a:r>
              <a:rPr lang="sv-SE" dirty="0" err="1" smtClean="0"/>
              <a:t>add</a:t>
            </a:r>
            <a:r>
              <a:rPr lang="sv-SE" dirty="0" smtClean="0"/>
              <a: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3" name="Title 1"/>
          <p:cNvSpPr>
            <a:spLocks noGrp="1"/>
          </p:cNvSpPr>
          <p:nvPr>
            <p:ph type="title"/>
          </p:nvPr>
        </p:nvSpPr>
        <p:spPr>
          <a:xfrm>
            <a:off x="393701" y="239713"/>
            <a:ext cx="3854449" cy="1085371"/>
          </a:xfrm>
        </p:spPr>
        <p:txBody>
          <a:bodyPr/>
          <a:lstStyle/>
          <a:p>
            <a:r>
              <a:rPr lang="en-US" smtClean="0"/>
              <a:t>Click to edit Master title style</a:t>
            </a:r>
            <a:endParaRPr lang="en-US"/>
          </a:p>
        </p:txBody>
      </p:sp>
    </p:spTree>
    <p:extLst>
      <p:ext uri="{BB962C8B-B14F-4D97-AF65-F5344CB8AC3E}">
        <p14:creationId xmlns:p14="http://schemas.microsoft.com/office/powerpoint/2010/main" val="2283548832"/>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Full title, left Image">
    <p:spTree>
      <p:nvGrpSpPr>
        <p:cNvPr id="1" name=""/>
        <p:cNvGrpSpPr/>
        <p:nvPr/>
      </p:nvGrpSpPr>
      <p:grpSpPr>
        <a:xfrm>
          <a:off x="0" y="0"/>
          <a:ext cx="0" cy="0"/>
          <a:chOff x="0" y="0"/>
          <a:chExt cx="0" cy="0"/>
        </a:xfrm>
      </p:grpSpPr>
      <p:sp>
        <p:nvSpPr>
          <p:cNvPr id="4" name="Content Placeholder 1"/>
          <p:cNvSpPr>
            <a:spLocks noGrp="1"/>
          </p:cNvSpPr>
          <p:nvPr>
            <p:ph sz="quarter" idx="10" hasCustomPrompt="1"/>
          </p:nvPr>
        </p:nvSpPr>
        <p:spPr>
          <a:xfrm>
            <a:off x="4643438" y="1800225"/>
            <a:ext cx="4105275" cy="4724400"/>
          </a:xfrm>
        </p:spPr>
        <p:txBody>
          <a:bodyPr/>
          <a:lstStyle/>
          <a:p>
            <a:pPr lvl="0"/>
            <a:r>
              <a:rPr lang="sv-SE" dirty="0" err="1" smtClean="0"/>
              <a:t>Click</a:t>
            </a:r>
            <a:r>
              <a:rPr lang="sv-SE" dirty="0" smtClean="0"/>
              <a:t> to </a:t>
            </a:r>
            <a:r>
              <a:rPr lang="sv-SE" dirty="0" err="1" smtClean="0"/>
              <a:t>add</a:t>
            </a:r>
            <a:r>
              <a:rPr lang="sv-SE" dirty="0" smtClean="0"/>
              <a: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3" name="Title 1"/>
          <p:cNvSpPr>
            <a:spLocks noGrp="1"/>
          </p:cNvSpPr>
          <p:nvPr>
            <p:ph type="title"/>
          </p:nvPr>
        </p:nvSpPr>
        <p:spPr>
          <a:xfrm>
            <a:off x="393701" y="239713"/>
            <a:ext cx="7494588" cy="1085371"/>
          </a:xfrm>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262973920"/>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mall title, left Image">
    <p:spTree>
      <p:nvGrpSpPr>
        <p:cNvPr id="1" name=""/>
        <p:cNvGrpSpPr/>
        <p:nvPr/>
      </p:nvGrpSpPr>
      <p:grpSpPr>
        <a:xfrm>
          <a:off x="0" y="0"/>
          <a:ext cx="0" cy="0"/>
          <a:chOff x="0" y="0"/>
          <a:chExt cx="0" cy="0"/>
        </a:xfrm>
      </p:grpSpPr>
      <p:sp>
        <p:nvSpPr>
          <p:cNvPr id="4" name="Content Placeholder 1"/>
          <p:cNvSpPr>
            <a:spLocks noGrp="1"/>
          </p:cNvSpPr>
          <p:nvPr>
            <p:ph sz="quarter" idx="10" hasCustomPrompt="1"/>
          </p:nvPr>
        </p:nvSpPr>
        <p:spPr>
          <a:xfrm>
            <a:off x="4643438" y="1800225"/>
            <a:ext cx="4105275" cy="4724400"/>
          </a:xfrm>
        </p:spPr>
        <p:txBody>
          <a:bodyPr/>
          <a:lstStyle/>
          <a:p>
            <a:pPr lvl="0"/>
            <a:r>
              <a:rPr lang="sv-SE" dirty="0" err="1" smtClean="0"/>
              <a:t>Click</a:t>
            </a:r>
            <a:r>
              <a:rPr lang="sv-SE" dirty="0" smtClean="0"/>
              <a:t> to </a:t>
            </a:r>
            <a:r>
              <a:rPr lang="sv-SE" dirty="0" err="1" smtClean="0"/>
              <a:t>add</a:t>
            </a:r>
            <a:r>
              <a:rPr lang="sv-SE" dirty="0" smtClean="0"/>
              <a: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3" name="Title 1"/>
          <p:cNvSpPr>
            <a:spLocks noGrp="1"/>
          </p:cNvSpPr>
          <p:nvPr>
            <p:ph type="title"/>
          </p:nvPr>
        </p:nvSpPr>
        <p:spPr>
          <a:xfrm>
            <a:off x="4645025" y="239713"/>
            <a:ext cx="3243263" cy="1085371"/>
          </a:xfrm>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525909198"/>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Low small title, left Image">
    <p:spTree>
      <p:nvGrpSpPr>
        <p:cNvPr id="1" name=""/>
        <p:cNvGrpSpPr/>
        <p:nvPr/>
      </p:nvGrpSpPr>
      <p:grpSpPr>
        <a:xfrm>
          <a:off x="0" y="0"/>
          <a:ext cx="0" cy="0"/>
          <a:chOff x="0" y="0"/>
          <a:chExt cx="0" cy="0"/>
        </a:xfrm>
      </p:grpSpPr>
      <p:sp>
        <p:nvSpPr>
          <p:cNvPr id="4" name="Content Placeholder 1"/>
          <p:cNvSpPr>
            <a:spLocks noGrp="1"/>
          </p:cNvSpPr>
          <p:nvPr>
            <p:ph sz="quarter" idx="10" hasCustomPrompt="1"/>
          </p:nvPr>
        </p:nvSpPr>
        <p:spPr>
          <a:xfrm>
            <a:off x="4643438" y="3545840"/>
            <a:ext cx="4105275" cy="2978785"/>
          </a:xfrm>
        </p:spPr>
        <p:txBody>
          <a:bodyPr/>
          <a:lstStyle/>
          <a:p>
            <a:pPr lvl="0"/>
            <a:r>
              <a:rPr lang="sv-SE" dirty="0" err="1" smtClean="0"/>
              <a:t>Click</a:t>
            </a:r>
            <a:r>
              <a:rPr lang="sv-SE" dirty="0" smtClean="0"/>
              <a:t> to </a:t>
            </a:r>
            <a:r>
              <a:rPr lang="sv-SE" dirty="0" err="1" smtClean="0"/>
              <a:t>add</a:t>
            </a:r>
            <a:r>
              <a:rPr lang="sv-SE" dirty="0" smtClean="0"/>
              <a: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3" name="Title 1"/>
          <p:cNvSpPr>
            <a:spLocks noGrp="1"/>
          </p:cNvSpPr>
          <p:nvPr>
            <p:ph type="title"/>
          </p:nvPr>
        </p:nvSpPr>
        <p:spPr>
          <a:xfrm>
            <a:off x="4643438" y="1797524"/>
            <a:ext cx="4105275" cy="1085371"/>
          </a:xfrm>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4071865103"/>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emf"/><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508" name="LeftInfo"/>
          <p:cNvSpPr txBox="1">
            <a:spLocks noChangeArrowheads="1"/>
          </p:cNvSpPr>
          <p:nvPr/>
        </p:nvSpPr>
        <p:spPr bwMode="auto">
          <a:xfrm>
            <a:off x="-1886857" y="438151"/>
            <a:ext cx="1764294" cy="6278642"/>
          </a:xfrm>
          <a:prstGeom prst="rect">
            <a:avLst/>
          </a:prstGeom>
          <a:noFill/>
          <a:ln w="9525">
            <a:noFill/>
            <a:miter lim="800000"/>
            <a:headEnd/>
            <a:tailEnd/>
          </a:ln>
          <a:effectLst/>
        </p:spPr>
        <p:txBody>
          <a:bodyPr wrap="square">
            <a:spAutoFit/>
          </a:bodyPr>
          <a:lstStyle/>
          <a:p>
            <a:pPr algn="r">
              <a:spcBef>
                <a:spcPct val="0"/>
              </a:spcBef>
            </a:pPr>
            <a:r>
              <a:rPr lang="en-US" sz="1200" noProof="0" dirty="0" smtClean="0">
                <a:solidFill>
                  <a:srgbClr val="FFFFFF"/>
                </a:solidFill>
              </a:rPr>
              <a:t>Slide title </a:t>
            </a:r>
          </a:p>
          <a:p>
            <a:pPr algn="r">
              <a:spcBef>
                <a:spcPct val="0"/>
              </a:spcBef>
            </a:pPr>
            <a:r>
              <a:rPr lang="en-US" sz="1200" noProof="0" dirty="0" smtClean="0">
                <a:solidFill>
                  <a:srgbClr val="FFFFFF"/>
                </a:solidFill>
              </a:rPr>
              <a:t>44 pt</a:t>
            </a:r>
          </a:p>
          <a:p>
            <a:pPr algn="r">
              <a:spcBef>
                <a:spcPct val="0"/>
              </a:spcBef>
            </a:pPr>
            <a:endParaRPr lang="en-US" sz="1200" noProof="0" dirty="0" smtClean="0">
              <a:solidFill>
                <a:srgbClr val="FFFFFF"/>
              </a:solidFill>
            </a:endParaRPr>
          </a:p>
          <a:p>
            <a:pPr algn="r">
              <a:spcBef>
                <a:spcPct val="0"/>
              </a:spcBef>
            </a:pPr>
            <a:endParaRPr lang="en-US" sz="1200" noProof="0" dirty="0" smtClean="0">
              <a:solidFill>
                <a:srgbClr val="FFFFFF"/>
              </a:solidFill>
            </a:endParaRPr>
          </a:p>
          <a:p>
            <a:pPr algn="r">
              <a:spcBef>
                <a:spcPct val="0"/>
              </a:spcBef>
            </a:pPr>
            <a:endParaRPr lang="en-US" sz="1200" noProof="0" dirty="0" smtClean="0">
              <a:solidFill>
                <a:srgbClr val="FFFFFF"/>
              </a:solidFill>
            </a:endParaRPr>
          </a:p>
          <a:p>
            <a:pPr algn="r">
              <a:spcBef>
                <a:spcPct val="0"/>
              </a:spcBef>
            </a:pPr>
            <a:endParaRPr lang="en-US" sz="1200" noProof="0" dirty="0" smtClean="0">
              <a:solidFill>
                <a:srgbClr val="FFFFFF"/>
              </a:solidFill>
            </a:endParaRPr>
          </a:p>
          <a:p>
            <a:pPr algn="r">
              <a:spcBef>
                <a:spcPct val="0"/>
              </a:spcBef>
            </a:pPr>
            <a:endParaRPr lang="en-US" sz="1200" noProof="0" dirty="0" smtClean="0">
              <a:solidFill>
                <a:srgbClr val="FFFFFF"/>
              </a:solidFill>
            </a:endParaRPr>
          </a:p>
          <a:p>
            <a:pPr algn="r">
              <a:spcBef>
                <a:spcPct val="0"/>
              </a:spcBef>
            </a:pPr>
            <a:endParaRPr lang="en-US" sz="1200" noProof="0" dirty="0" smtClean="0">
              <a:solidFill>
                <a:srgbClr val="FFFFFF"/>
              </a:solidFill>
            </a:endParaRPr>
          </a:p>
          <a:p>
            <a:pPr algn="r">
              <a:spcBef>
                <a:spcPct val="0"/>
              </a:spcBef>
            </a:pPr>
            <a:r>
              <a:rPr lang="en-US" sz="1200" noProof="0" dirty="0" smtClean="0">
                <a:solidFill>
                  <a:srgbClr val="FFFFFF"/>
                </a:solidFill>
              </a:rPr>
              <a:t>Text and bullet level 1</a:t>
            </a:r>
          </a:p>
          <a:p>
            <a:pPr algn="r">
              <a:spcBef>
                <a:spcPct val="0"/>
              </a:spcBef>
            </a:pPr>
            <a:r>
              <a:rPr lang="en-US" sz="1200" noProof="0" dirty="0" smtClean="0">
                <a:solidFill>
                  <a:srgbClr val="FFFFFF"/>
                </a:solidFill>
              </a:rPr>
              <a:t> minimum 24 pt</a:t>
            </a:r>
          </a:p>
          <a:p>
            <a:pPr algn="r">
              <a:spcBef>
                <a:spcPct val="0"/>
              </a:spcBef>
            </a:pPr>
            <a:endParaRPr lang="en-US" sz="1200" noProof="0" dirty="0" smtClean="0">
              <a:solidFill>
                <a:srgbClr val="FFFFFF"/>
              </a:solidFill>
            </a:endParaRPr>
          </a:p>
          <a:p>
            <a:pPr algn="r">
              <a:spcBef>
                <a:spcPct val="0"/>
              </a:spcBef>
            </a:pPr>
            <a:r>
              <a:rPr lang="en-US" sz="1200" noProof="0" dirty="0" smtClean="0">
                <a:solidFill>
                  <a:srgbClr val="FFFFFF"/>
                </a:solidFill>
              </a:rPr>
              <a:t>Bullets level 2-5</a:t>
            </a:r>
          </a:p>
          <a:p>
            <a:pPr algn="r">
              <a:spcBef>
                <a:spcPct val="0"/>
              </a:spcBef>
            </a:pPr>
            <a:r>
              <a:rPr lang="en-US" sz="1200" noProof="0" dirty="0" smtClean="0">
                <a:solidFill>
                  <a:srgbClr val="FFFFFF"/>
                </a:solidFill>
              </a:rPr>
              <a:t>minimum 20 pt</a:t>
            </a:r>
          </a:p>
          <a:p>
            <a:pPr algn="r">
              <a:spcBef>
                <a:spcPct val="0"/>
              </a:spcBef>
            </a:pPr>
            <a:endParaRPr lang="en-US" sz="1200" noProof="0" dirty="0" smtClean="0">
              <a:solidFill>
                <a:srgbClr val="FFFFFF"/>
              </a:solidFill>
            </a:endParaRPr>
          </a:p>
          <a:p>
            <a:pPr algn="r"/>
            <a:endParaRPr lang="en-US" sz="800" noProof="0" dirty="0" smtClean="0">
              <a:solidFill>
                <a:schemeClr val="bg1"/>
              </a:solidFill>
            </a:endParaRPr>
          </a:p>
          <a:p>
            <a:pPr algn="r"/>
            <a:endParaRPr lang="en-US" sz="800" noProof="0" dirty="0" smtClean="0">
              <a:solidFill>
                <a:schemeClr val="bg1"/>
              </a:solidFill>
            </a:endParaRPr>
          </a:p>
          <a:p>
            <a:pPr algn="r"/>
            <a:endParaRPr lang="en-US" sz="800" noProof="0" dirty="0" smtClean="0">
              <a:solidFill>
                <a:schemeClr val="bg1"/>
              </a:solidFill>
            </a:endParaRPr>
          </a:p>
          <a:p>
            <a:r>
              <a:rPr lang="en-US" sz="500" noProof="0" dirty="0" smtClean="0">
                <a:solidFill>
                  <a:srgbClr val="9FB7D3"/>
                </a:solidFill>
                <a:latin typeface="+mn-lt"/>
              </a:rPr>
              <a:t>Characters for Embedded font:</a:t>
            </a:r>
            <a:br>
              <a:rPr lang="en-US" sz="500" noProof="0" dirty="0" smtClean="0">
                <a:solidFill>
                  <a:srgbClr val="9FB7D3"/>
                </a:solidFill>
                <a:latin typeface="+mn-lt"/>
              </a:rPr>
            </a:br>
            <a:r>
              <a:rPr lang="en-US" sz="500" noProof="0" dirty="0" smtClean="0">
                <a:solidFill>
                  <a:srgbClr val="9FB7D3"/>
                </a:solidFill>
                <a:latin typeface="Ericsson Capital TT" pitchFamily="2" charset="0"/>
              </a:rPr>
              <a:t>!"#$%&amp;'()*+,-./0123456789:;&lt;=&gt;?@ABCDEFGHIJKLMNOPQRSTUVWXYZ[\]^_`abcdefghijklmnopqrstuvwxyz{|}~¡¢£¤¥¦§¨©ª«¬®¯°±²³´¶·¸¹º»¼½ÀÁÂÃÄÅÆÇÈËÌÍÎÏÐÑÒÓÔÕÖ×ØÙÚÛÜÝÞßàáâãäåæçèéêëìíîïðñòóôõö÷øùúûüýþÿĀāĂăąĆćĊċČĎďĐđĒĖėĘęĚěĞğĠġĢģĪīĮįİıĶķĹĺĻļĽľŁłŃńŅņŇňŌŐőŒœŔŕŖŗŘřŚśŞşŠšŢţŤťŪūŮůŰűŲųŴŵŶŷŸŹźŻżŽžƒȘșˆˇ˘˙˚˛˜˝ẀẁẃẄẅỲỳ–—‘’‚“”„†‡•…‰‹›⁄€™ĀĀĂĂĄĄĆĆĊĊČČĎĎĐĐĒĒĖĖĘĘĚĚĞĞĠĠĢĢĪĪĮĮİĶĶĹĹĻĻĽĽŃŃŅŅŇŇŌŌŐŐŔŔŖŖŘŘŚŚŞŞŢŢŤŤŪŪŮŮŰŰŲŲŴŴŶŶŹŹŻŻȘș−≤≥ﬁﬂ</a:t>
            </a:r>
            <a:endParaRPr lang="en-US" sz="500" i="1" noProof="0" dirty="0" smtClean="0">
              <a:solidFill>
                <a:srgbClr val="9FB7D3"/>
              </a:solidFill>
              <a:latin typeface="Ericsson Capital TT" pitchFamily="2" charset="0"/>
            </a:endParaRPr>
          </a:p>
          <a:p>
            <a:endParaRPr lang="en-US" sz="500" i="1" noProof="0" dirty="0" smtClean="0">
              <a:solidFill>
                <a:srgbClr val="9FB7D3"/>
              </a:solidFill>
              <a:latin typeface="Ericsson Capital TT" pitchFamily="2" charset="0"/>
            </a:endParaRPr>
          </a:p>
          <a:p>
            <a:r>
              <a:rPr lang="en-US" sz="500" noProof="0" dirty="0" smtClean="0">
                <a:solidFill>
                  <a:srgbClr val="9FB7D3"/>
                </a:solidFill>
                <a:latin typeface="Ericsson Capital TT" pitchFamily="2" charset="0"/>
              </a:rPr>
              <a:t>ΆΈΉΊΌΎΏΐΑΒΓΕΖΗΘΙΚΛΜΝΞΟΠΡΣΤΥΦΧΨΪΫΆΈΉΊΰαβγδεζηθικλνξορςΣΤΥΦΧΨΩΪΫΌΎΏ</a:t>
            </a:r>
            <a:endParaRPr lang="en-US" sz="500" i="1" noProof="0" dirty="0" smtClean="0">
              <a:solidFill>
                <a:srgbClr val="9FB7D3"/>
              </a:solidFill>
              <a:latin typeface="Ericsson Capital TT" pitchFamily="2" charset="0"/>
            </a:endParaRPr>
          </a:p>
          <a:p>
            <a:r>
              <a:rPr lang="en-US" sz="500" noProof="0" dirty="0" smtClean="0">
                <a:solidFill>
                  <a:srgbClr val="9FB7D3"/>
                </a:solidFill>
                <a:latin typeface="Ericsson Capital TT" pitchFamily="2" charset="0"/>
              </a:rPr>
              <a:t>ЁЂЃЄЅІЇЈЉЊЋЌЎЏАБВГДЕЖЗИЙКЛМНОПРСТУФХЦЧШЩЪЫЬЭЮЯАБВГДЕЖЗИЙКЛМНОПРСТУФХЦЧШЩЪЫЬЭЮЯЁЂЃЄЅІЇЈЉЊЋЌЎЏѢѢѲѲѴѴҐҐәǽẀẁẂẃẄẅỲỳ№</a:t>
            </a:r>
          </a:p>
          <a:p>
            <a:pPr>
              <a:lnSpc>
                <a:spcPct val="80000"/>
              </a:lnSpc>
              <a:spcBef>
                <a:spcPct val="20000"/>
              </a:spcBef>
            </a:pPr>
            <a:endParaRPr lang="en-US" sz="500" noProof="0" dirty="0" smtClean="0">
              <a:solidFill>
                <a:srgbClr val="9FB7D3"/>
              </a:solidFill>
              <a:latin typeface="Ericsson Capital TT" pitchFamily="2" charset="0"/>
            </a:endParaRPr>
          </a:p>
          <a:p>
            <a:pPr algn="r">
              <a:spcBef>
                <a:spcPct val="0"/>
              </a:spcBef>
            </a:pPr>
            <a:endParaRPr lang="en-US" sz="500" noProof="0" dirty="0" smtClean="0">
              <a:solidFill>
                <a:schemeClr val="bg1"/>
              </a:solidFill>
              <a:latin typeface="Ericsson Capital TT" pitchFamily="2" charset="0"/>
            </a:endParaRPr>
          </a:p>
          <a:p>
            <a:pPr algn="r">
              <a:spcBef>
                <a:spcPct val="0"/>
              </a:spcBef>
            </a:pPr>
            <a:endParaRPr lang="en-US" sz="800" noProof="0" dirty="0" smtClean="0">
              <a:solidFill>
                <a:schemeClr val="bg1"/>
              </a:solidFill>
              <a:latin typeface="Ericsson Capital TT" pitchFamily="2" charset="0"/>
            </a:endParaRPr>
          </a:p>
          <a:p>
            <a:pPr algn="r">
              <a:spcBef>
                <a:spcPct val="0"/>
              </a:spcBef>
            </a:pPr>
            <a:endParaRPr lang="en-US" sz="800" noProof="0" dirty="0" smtClean="0">
              <a:solidFill>
                <a:schemeClr val="bg1"/>
              </a:solidFill>
              <a:latin typeface="Ericsson Capital TT" pitchFamily="2" charset="0"/>
            </a:endParaRPr>
          </a:p>
          <a:p>
            <a:pPr algn="r">
              <a:spcBef>
                <a:spcPct val="0"/>
              </a:spcBef>
            </a:pPr>
            <a:endParaRPr lang="en-US" sz="800" noProof="0" dirty="0" smtClean="0">
              <a:solidFill>
                <a:schemeClr val="bg1"/>
              </a:solidFill>
              <a:latin typeface="Ericsson Capital TT" pitchFamily="2" charset="0"/>
            </a:endParaRPr>
          </a:p>
          <a:p>
            <a:pPr algn="r">
              <a:spcBef>
                <a:spcPct val="0"/>
              </a:spcBef>
            </a:pPr>
            <a:endParaRPr lang="en-US" sz="800" noProof="0" dirty="0" smtClean="0">
              <a:solidFill>
                <a:schemeClr val="bg1"/>
              </a:solidFill>
              <a:latin typeface="Ericsson Capital TT" pitchFamily="2" charset="0"/>
            </a:endParaRPr>
          </a:p>
          <a:p>
            <a:pPr algn="r">
              <a:spcBef>
                <a:spcPct val="0"/>
              </a:spcBef>
            </a:pPr>
            <a:endParaRPr lang="en-US" sz="800" noProof="0" dirty="0" smtClean="0">
              <a:solidFill>
                <a:schemeClr val="bg1"/>
              </a:solidFill>
              <a:latin typeface="Ericsson Capital TT" pitchFamily="2" charset="0"/>
            </a:endParaRPr>
          </a:p>
          <a:p>
            <a:pPr algn="r">
              <a:spcBef>
                <a:spcPct val="0"/>
              </a:spcBef>
            </a:pPr>
            <a:endParaRPr lang="en-US" sz="1400" noProof="0" dirty="0" smtClean="0">
              <a:solidFill>
                <a:schemeClr val="bg1"/>
              </a:solidFill>
            </a:endParaRPr>
          </a:p>
          <a:p>
            <a:pPr algn="r">
              <a:spcBef>
                <a:spcPct val="0"/>
              </a:spcBef>
            </a:pPr>
            <a:r>
              <a:rPr lang="en-US" sz="1200" noProof="0" dirty="0" smtClean="0">
                <a:solidFill>
                  <a:schemeClr val="bg1"/>
                </a:solidFill>
              </a:rPr>
              <a:t>Do not add objects or text in the footer area</a:t>
            </a:r>
            <a:endParaRPr lang="en-US" sz="1200" noProof="0" dirty="0">
              <a:solidFill>
                <a:schemeClr val="bg1"/>
              </a:solidFill>
            </a:endParaRPr>
          </a:p>
        </p:txBody>
      </p:sp>
      <p:pic>
        <p:nvPicPr>
          <p:cNvPr id="9" name="Econ2011" descr="ECON_RGB"/>
          <p:cNvPicPr>
            <a:picLocks noChangeAspect="1" noChangeArrowheads="1"/>
          </p:cNvPicPr>
          <p:nvPr/>
        </p:nvPicPr>
        <p:blipFill>
          <a:blip r:embed="rId21" cstate="print"/>
          <a:srcRect/>
          <a:stretch>
            <a:fillRect/>
          </a:stretch>
        </p:blipFill>
        <p:spPr bwMode="auto">
          <a:xfrm>
            <a:off x="8316001" y="360000"/>
            <a:ext cx="444500" cy="588962"/>
          </a:xfrm>
          <a:prstGeom prst="rect">
            <a:avLst/>
          </a:prstGeom>
          <a:noFill/>
        </p:spPr>
      </p:pic>
      <p:sp>
        <p:nvSpPr>
          <p:cNvPr id="21523" name="txtfooterCopy"/>
          <p:cNvSpPr txBox="1">
            <a:spLocks noChangeArrowheads="1"/>
          </p:cNvSpPr>
          <p:nvPr/>
        </p:nvSpPr>
        <p:spPr bwMode="auto">
          <a:xfrm>
            <a:off x="395288" y="6524625"/>
            <a:ext cx="7399338" cy="215900"/>
          </a:xfrm>
          <a:prstGeom prst="rect">
            <a:avLst/>
          </a:prstGeom>
          <a:noFill/>
          <a:ln w="12700" algn="ctr">
            <a:noFill/>
            <a:miter lim="800000"/>
            <a:headEnd/>
            <a:tailEnd/>
          </a:ln>
          <a:effectLst/>
        </p:spPr>
        <p:txBody>
          <a:bodyPr lIns="72000" rIns="72000"/>
          <a:lstStyle/>
          <a:p>
            <a:pPr algn="l"/>
            <a:r>
              <a:rPr lang="en-US" sz="800" b="0" i="0" u="none" smtClean="0">
                <a:solidFill>
                  <a:srgbClr val="87888A"/>
                </a:solidFill>
              </a:rPr>
              <a:t>Page </a:t>
            </a:r>
            <a:fld id="{B37E921E-59A8-440F-AB9E-86EC2F97245F}" type="slidenum">
              <a:rPr lang="en-US" sz="800" b="0" i="0" u="none" smtClean="0">
                <a:solidFill>
                  <a:srgbClr val="87888A"/>
                </a:solidFill>
              </a:rPr>
              <a:t>‹#›</a:t>
            </a:fld>
            <a:endParaRPr lang="en-US" sz="800" b="0" i="0" u="none" dirty="0">
              <a:solidFill>
                <a:srgbClr val="87888A"/>
              </a:solidFill>
            </a:endParaRPr>
          </a:p>
        </p:txBody>
      </p:sp>
      <p:sp>
        <p:nvSpPr>
          <p:cNvPr id="21507" name="Content_SM"/>
          <p:cNvSpPr>
            <a:spLocks noGrp="1" noChangeArrowheads="1"/>
          </p:cNvSpPr>
          <p:nvPr>
            <p:ph type="body" idx="1"/>
          </p:nvPr>
        </p:nvSpPr>
        <p:spPr bwMode="auto">
          <a:xfrm>
            <a:off x="396875" y="1800000"/>
            <a:ext cx="8351839" cy="3852000"/>
          </a:xfrm>
          <a:prstGeom prst="rect">
            <a:avLst/>
          </a:prstGeom>
          <a:noFill/>
          <a:ln w="9525">
            <a:noFill/>
            <a:miter lim="800000"/>
            <a:headEnd/>
            <a:tailEnd/>
          </a:ln>
        </p:spPr>
        <p:txBody>
          <a:bodyPr vert="horz" wrap="square" lIns="72000" tIns="0" rIns="72000" bIns="0" numCol="1" anchor="t" anchorCtr="0" compatLnSpc="1">
            <a:prstTxWarp prst="textNoShape">
              <a:avLst/>
            </a:prstTxWarp>
          </a:bodyPr>
          <a:lstStyle/>
          <a:p>
            <a:pPr lvl="0"/>
            <a:r>
              <a:rPr lang="en-US" dirty="0" smtClean="0"/>
              <a:t>Click to add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21506" name="Title_SM"/>
          <p:cNvSpPr>
            <a:spLocks noGrp="1" noChangeArrowheads="1"/>
          </p:cNvSpPr>
          <p:nvPr>
            <p:ph type="title"/>
          </p:nvPr>
        </p:nvSpPr>
        <p:spPr bwMode="auto">
          <a:xfrm>
            <a:off x="393701" y="239713"/>
            <a:ext cx="7494588" cy="1085371"/>
          </a:xfrm>
          <a:prstGeom prst="rect">
            <a:avLst/>
          </a:prstGeom>
          <a:noFill/>
          <a:ln w="9525">
            <a:noFill/>
            <a:miter lim="800000"/>
            <a:headEnd/>
            <a:tailEnd/>
          </a:ln>
        </p:spPr>
        <p:txBody>
          <a:bodyPr vert="horz" wrap="square" lIns="72000" tIns="0" rIns="72000" bIns="0" numCol="1" anchor="ctr" anchorCtr="0" compatLnSpc="1">
            <a:prstTxWarp prst="textNoShape">
              <a:avLst/>
            </a:prstTxWarp>
            <a:normAutofit/>
          </a:bodyPr>
          <a:lstStyle/>
          <a:p>
            <a:pPr lvl="0"/>
            <a:r>
              <a:rPr lang="en-US" dirty="0" smtClean="0"/>
              <a:t>Click to Add Header</a:t>
            </a:r>
          </a:p>
        </p:txBody>
      </p:sp>
    </p:spTree>
  </p:cSld>
  <p:clrMap bg1="lt1" tx1="dk1" bg2="lt2" tx2="dk2" accent1="accent1" accent2="accent2" accent3="accent3" accent4="accent4" accent5="accent5" accent6="accent6" hlink="hlink" folHlink="folHlink"/>
  <p:sldLayoutIdLst>
    <p:sldLayoutId id="2147483677" r:id="rId1"/>
    <p:sldLayoutId id="2147483678" r:id="rId2"/>
    <p:sldLayoutId id="2147483700" r:id="rId3"/>
    <p:sldLayoutId id="2147483681" r:id="rId4"/>
    <p:sldLayoutId id="2147483680" r:id="rId5"/>
    <p:sldLayoutId id="2147483699" r:id="rId6"/>
    <p:sldLayoutId id="2147483696" r:id="rId7"/>
    <p:sldLayoutId id="2147483698" r:id="rId8"/>
    <p:sldLayoutId id="2147483697" r:id="rId9"/>
    <p:sldLayoutId id="2147483685" r:id="rId10"/>
    <p:sldLayoutId id="2147483686" r:id="rId11"/>
    <p:sldLayoutId id="2147483687" r:id="rId12"/>
    <p:sldLayoutId id="2147483682" r:id="rId13"/>
    <p:sldLayoutId id="2147483683" r:id="rId14"/>
    <p:sldLayoutId id="2147483684" r:id="rId15"/>
    <p:sldLayoutId id="2147483688" r:id="rId16"/>
    <p:sldLayoutId id="2147483695" r:id="rId17"/>
    <p:sldLayoutId id="2147483701" r:id="rId18"/>
    <p:sldLayoutId id="2147483702" r:id="rId19"/>
  </p:sldLayoutIdLst>
  <p:timing>
    <p:tnLst>
      <p:par>
        <p:cTn id="1" dur="indefinite" restart="never" nodeType="tmRoot"/>
      </p:par>
    </p:tnLst>
  </p:timing>
  <p:hf sldNum="0" hdr="0" ftr="0" dt="0"/>
  <p:txStyles>
    <p:titleStyle>
      <a:lvl1pPr algn="l" rtl="0" eaLnBrk="1" fontAlgn="base" hangingPunct="1">
        <a:lnSpc>
          <a:spcPct val="75000"/>
        </a:lnSpc>
        <a:spcBef>
          <a:spcPct val="0"/>
        </a:spcBef>
        <a:spcAft>
          <a:spcPct val="0"/>
        </a:spcAft>
        <a:defRPr sz="4400">
          <a:solidFill>
            <a:schemeClr val="tx1"/>
          </a:solidFill>
          <a:latin typeface="Ericsson Capital TT"/>
          <a:ea typeface="+mj-ea"/>
          <a:cs typeface="+mj-cs"/>
        </a:defRPr>
      </a:lvl1pPr>
      <a:lvl2pPr algn="l" rtl="0" eaLnBrk="1" fontAlgn="base" hangingPunct="1">
        <a:spcBef>
          <a:spcPct val="0"/>
        </a:spcBef>
        <a:spcAft>
          <a:spcPct val="0"/>
        </a:spcAft>
        <a:defRPr sz="3200">
          <a:solidFill>
            <a:schemeClr val="tx1"/>
          </a:solidFill>
          <a:latin typeface="Ericsson Capital TT" pitchFamily="2" charset="0"/>
        </a:defRPr>
      </a:lvl2pPr>
      <a:lvl3pPr algn="l" rtl="0" eaLnBrk="1" fontAlgn="base" hangingPunct="1">
        <a:spcBef>
          <a:spcPct val="0"/>
        </a:spcBef>
        <a:spcAft>
          <a:spcPct val="0"/>
        </a:spcAft>
        <a:defRPr sz="3200">
          <a:solidFill>
            <a:schemeClr val="tx1"/>
          </a:solidFill>
          <a:latin typeface="Ericsson Capital TT" pitchFamily="2" charset="0"/>
        </a:defRPr>
      </a:lvl3pPr>
      <a:lvl4pPr algn="l" rtl="0" eaLnBrk="1" fontAlgn="base" hangingPunct="1">
        <a:spcBef>
          <a:spcPct val="0"/>
        </a:spcBef>
        <a:spcAft>
          <a:spcPct val="0"/>
        </a:spcAft>
        <a:defRPr sz="3200">
          <a:solidFill>
            <a:schemeClr val="tx1"/>
          </a:solidFill>
          <a:latin typeface="Ericsson Capital TT" pitchFamily="2" charset="0"/>
        </a:defRPr>
      </a:lvl4pPr>
      <a:lvl5pPr algn="l" rtl="0" eaLnBrk="1" fontAlgn="base" hangingPunct="1">
        <a:spcBef>
          <a:spcPct val="0"/>
        </a:spcBef>
        <a:spcAft>
          <a:spcPct val="0"/>
        </a:spcAft>
        <a:defRPr sz="3200">
          <a:solidFill>
            <a:schemeClr val="tx1"/>
          </a:solidFill>
          <a:latin typeface="Ericsson Capital TT" pitchFamily="2" charset="0"/>
        </a:defRPr>
      </a:lvl5pPr>
      <a:lvl6pPr marL="457200" algn="l" rtl="0" eaLnBrk="1" fontAlgn="base" hangingPunct="1">
        <a:spcBef>
          <a:spcPct val="0"/>
        </a:spcBef>
        <a:spcAft>
          <a:spcPct val="0"/>
        </a:spcAft>
        <a:defRPr sz="3200">
          <a:solidFill>
            <a:schemeClr val="tx1"/>
          </a:solidFill>
          <a:latin typeface="Ericsson Capital TT" pitchFamily="2" charset="0"/>
        </a:defRPr>
      </a:lvl6pPr>
      <a:lvl7pPr marL="914400" algn="l" rtl="0" eaLnBrk="1" fontAlgn="base" hangingPunct="1">
        <a:spcBef>
          <a:spcPct val="0"/>
        </a:spcBef>
        <a:spcAft>
          <a:spcPct val="0"/>
        </a:spcAft>
        <a:defRPr sz="3200">
          <a:solidFill>
            <a:schemeClr val="tx1"/>
          </a:solidFill>
          <a:latin typeface="Ericsson Capital TT" pitchFamily="2" charset="0"/>
        </a:defRPr>
      </a:lvl7pPr>
      <a:lvl8pPr marL="1371600" algn="l" rtl="0" eaLnBrk="1" fontAlgn="base" hangingPunct="1">
        <a:spcBef>
          <a:spcPct val="0"/>
        </a:spcBef>
        <a:spcAft>
          <a:spcPct val="0"/>
        </a:spcAft>
        <a:defRPr sz="3200">
          <a:solidFill>
            <a:schemeClr val="tx1"/>
          </a:solidFill>
          <a:latin typeface="Ericsson Capital TT" pitchFamily="2" charset="0"/>
        </a:defRPr>
      </a:lvl8pPr>
      <a:lvl9pPr marL="1828800" algn="l" rtl="0" eaLnBrk="1" fontAlgn="base" hangingPunct="1">
        <a:spcBef>
          <a:spcPct val="0"/>
        </a:spcBef>
        <a:spcAft>
          <a:spcPct val="0"/>
        </a:spcAft>
        <a:defRPr sz="3200">
          <a:solidFill>
            <a:schemeClr val="tx1"/>
          </a:solidFill>
          <a:latin typeface="Ericsson Capital TT" pitchFamily="2" charset="0"/>
        </a:defRPr>
      </a:lvl9pPr>
    </p:titleStyle>
    <p:bodyStyle>
      <a:lvl1pPr marL="176213" indent="-176213" algn="l" rtl="0" eaLnBrk="1" fontAlgn="base" hangingPunct="1">
        <a:spcBef>
          <a:spcPct val="20000"/>
        </a:spcBef>
        <a:spcAft>
          <a:spcPct val="0"/>
        </a:spcAft>
        <a:buClr>
          <a:srgbClr val="00A9D4"/>
        </a:buClr>
        <a:buFont typeface="Arial" charset="0"/>
        <a:buChar char="›"/>
        <a:defRPr sz="2400">
          <a:solidFill>
            <a:schemeClr val="tx1"/>
          </a:solidFill>
          <a:latin typeface="+mn-lt"/>
          <a:ea typeface="+mn-ea"/>
          <a:cs typeface="+mn-cs"/>
        </a:defRPr>
      </a:lvl1pPr>
      <a:lvl2pPr marL="533400" indent="-177800" algn="l" rtl="0" eaLnBrk="1" fontAlgn="base" hangingPunct="1">
        <a:spcBef>
          <a:spcPct val="20000"/>
        </a:spcBef>
        <a:spcAft>
          <a:spcPct val="0"/>
        </a:spcAft>
        <a:buClr>
          <a:schemeClr val="tx1"/>
        </a:buClr>
        <a:buFont typeface="Ericsson Capital TT" pitchFamily="2" charset="0"/>
        <a:buChar char="–"/>
        <a:defRPr sz="2000">
          <a:solidFill>
            <a:schemeClr val="tx1"/>
          </a:solidFill>
          <a:latin typeface="+mn-lt"/>
        </a:defRPr>
      </a:lvl2pPr>
      <a:lvl3pPr marL="892175" indent="-179388" algn="l" rtl="0" eaLnBrk="1" fontAlgn="base" hangingPunct="1">
        <a:spcBef>
          <a:spcPct val="20000"/>
        </a:spcBef>
        <a:spcAft>
          <a:spcPct val="0"/>
        </a:spcAft>
        <a:buClr>
          <a:srgbClr val="92CCE5"/>
        </a:buClr>
        <a:buFont typeface="Ericsson Capital TT" pitchFamily="2" charset="0"/>
        <a:buChar char="›"/>
        <a:defRPr sz="2000">
          <a:solidFill>
            <a:schemeClr val="tx1"/>
          </a:solidFill>
          <a:latin typeface="+mn-lt"/>
        </a:defRPr>
      </a:lvl3pPr>
      <a:lvl4pPr marL="1252538" indent="-180975" algn="l" rtl="0" eaLnBrk="1" fontAlgn="base" hangingPunct="1">
        <a:spcBef>
          <a:spcPct val="20000"/>
        </a:spcBef>
        <a:spcAft>
          <a:spcPct val="0"/>
        </a:spcAft>
        <a:buClr>
          <a:schemeClr val="tx1"/>
        </a:buClr>
        <a:buFont typeface="Ericsson Capital TT" pitchFamily="2" charset="0"/>
        <a:buChar char="-"/>
        <a:defRPr sz="2000">
          <a:solidFill>
            <a:schemeClr val="tx1"/>
          </a:solidFill>
          <a:latin typeface="+mn-lt"/>
        </a:defRPr>
      </a:lvl4pPr>
      <a:lvl5pPr marL="1614488" indent="-180975" algn="l" rtl="0" eaLnBrk="1" fontAlgn="base" hangingPunct="1">
        <a:spcBef>
          <a:spcPct val="20000"/>
        </a:spcBef>
        <a:spcAft>
          <a:spcPct val="0"/>
        </a:spcAft>
        <a:buClr>
          <a:schemeClr val="tx1"/>
        </a:buClr>
        <a:buFont typeface="Ericsson Capital TT" pitchFamily="2" charset="0"/>
        <a:buChar char="›"/>
        <a:defRPr sz="2000">
          <a:solidFill>
            <a:schemeClr val="tx1"/>
          </a:solidFill>
          <a:latin typeface="+mn-lt"/>
        </a:defRPr>
      </a:lvl5pPr>
      <a:lvl6pPr marL="2071688" indent="-180975" algn="l" rtl="0" eaLnBrk="1" fontAlgn="base" hangingPunct="1">
        <a:spcBef>
          <a:spcPct val="20000"/>
        </a:spcBef>
        <a:spcAft>
          <a:spcPct val="0"/>
        </a:spcAft>
        <a:buClr>
          <a:schemeClr val="tx1"/>
        </a:buClr>
        <a:buFont typeface="Ericsson Capital TT" pitchFamily="2" charset="0"/>
        <a:buChar char="›"/>
        <a:defRPr sz="2000">
          <a:solidFill>
            <a:schemeClr val="tx1"/>
          </a:solidFill>
          <a:latin typeface="+mn-lt"/>
        </a:defRPr>
      </a:lvl6pPr>
      <a:lvl7pPr marL="2528888" indent="-180975" algn="l" rtl="0" eaLnBrk="1" fontAlgn="base" hangingPunct="1">
        <a:spcBef>
          <a:spcPct val="20000"/>
        </a:spcBef>
        <a:spcAft>
          <a:spcPct val="0"/>
        </a:spcAft>
        <a:buClr>
          <a:schemeClr val="tx1"/>
        </a:buClr>
        <a:buFont typeface="Ericsson Capital TT" pitchFamily="2" charset="0"/>
        <a:buChar char="›"/>
        <a:defRPr sz="2000">
          <a:solidFill>
            <a:schemeClr val="tx1"/>
          </a:solidFill>
          <a:latin typeface="+mn-lt"/>
        </a:defRPr>
      </a:lvl7pPr>
      <a:lvl8pPr marL="2986088" indent="-180975" algn="l" rtl="0" eaLnBrk="1" fontAlgn="base" hangingPunct="1">
        <a:spcBef>
          <a:spcPct val="20000"/>
        </a:spcBef>
        <a:spcAft>
          <a:spcPct val="0"/>
        </a:spcAft>
        <a:buClr>
          <a:schemeClr val="tx1"/>
        </a:buClr>
        <a:buFont typeface="Ericsson Capital TT" pitchFamily="2" charset="0"/>
        <a:buChar char="›"/>
        <a:defRPr sz="2000">
          <a:solidFill>
            <a:schemeClr val="tx1"/>
          </a:solidFill>
          <a:latin typeface="+mn-lt"/>
        </a:defRPr>
      </a:lvl8pPr>
      <a:lvl9pPr marL="3443288" indent="-180975" algn="l" rtl="0" eaLnBrk="1" fontAlgn="base" hangingPunct="1">
        <a:spcBef>
          <a:spcPct val="20000"/>
        </a:spcBef>
        <a:spcAft>
          <a:spcPct val="0"/>
        </a:spcAft>
        <a:buClr>
          <a:schemeClr val="tx1"/>
        </a:buClr>
        <a:buFont typeface="Ericsson Capital TT" pitchFamily="2" charset="0"/>
        <a:buChar char="›"/>
        <a:defRPr sz="2000">
          <a:solidFill>
            <a:schemeClr val="tx1"/>
          </a:solidFill>
          <a:latin typeface="+mn-lt"/>
        </a:defRPr>
      </a:lvl9pPr>
    </p:bodyStyle>
    <p:other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8.xml"/><Relationship Id="rId4" Type="http://schemas.openxmlformats.org/officeDocument/2006/relationships/image" Target="../media/image4.emf"/></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9.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diagramLayout" Target="../diagrams/layout1.xml"/><Relationship Id="rId7" Type="http://schemas.openxmlformats.org/officeDocument/2006/relationships/diagramData" Target="../diagrams/data2.xml"/><Relationship Id="rId2" Type="http://schemas.openxmlformats.org/officeDocument/2006/relationships/diagramData" Target="../diagrams/data1.xml"/><Relationship Id="rId1" Type="http://schemas.openxmlformats.org/officeDocument/2006/relationships/slideLayout" Target="../slideLayouts/slideLayout19.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19.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g"/><Relationship Id="rId1" Type="http://schemas.openxmlformats.org/officeDocument/2006/relationships/slideLayout" Target="../slideLayouts/slideLayout19.xml"/><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9.xml"/><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5.jpeg"/><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9.xml"/><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5.xml"/><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7" name="Rectangle 1"/>
          <p:cNvSpPr>
            <a:spLocks noChangeArrowheads="1"/>
          </p:cNvSpPr>
          <p:nvPr/>
        </p:nvSpPr>
        <p:spPr bwMode="auto">
          <a:xfrm>
            <a:off x="0" y="0"/>
            <a:ext cx="9144000" cy="6858000"/>
          </a:xfrm>
          <a:prstGeom prst="rect">
            <a:avLst/>
          </a:prstGeom>
          <a:blipFill dpi="0" rotWithShape="0">
            <a:blip r:embed="rId3"/>
            <a:srcRect/>
            <a:stretch>
              <a:fillRect/>
            </a:stretch>
          </a:blipFill>
          <a:ln w="12600">
            <a:solidFill>
              <a:srgbClr val="58585A"/>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098" name="Rectangle 2"/>
          <p:cNvSpPr>
            <a:spLocks noChangeArrowheads="1"/>
          </p:cNvSpPr>
          <p:nvPr/>
        </p:nvSpPr>
        <p:spPr bwMode="auto">
          <a:xfrm>
            <a:off x="358775" y="1847850"/>
            <a:ext cx="8404225" cy="16970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endParaRPr lang="en-US"/>
          </a:p>
        </p:txBody>
      </p:sp>
      <p:sp>
        <p:nvSpPr>
          <p:cNvPr id="4099" name="Rectangle 3"/>
          <p:cNvSpPr>
            <a:spLocks noGrp="1" noChangeArrowheads="1"/>
          </p:cNvSpPr>
          <p:nvPr>
            <p:ph type="title"/>
          </p:nvPr>
        </p:nvSpPr>
        <p:spPr>
          <a:xfrm>
            <a:off x="233760" y="993620"/>
            <a:ext cx="8819356" cy="1794670"/>
          </a:xfrm>
          <a:ln/>
        </p:spPr>
        <p:txBody>
          <a:bodyPr>
            <a:normAutofit/>
          </a:bodyPr>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3000" dirty="0">
                <a:solidFill>
                  <a:schemeClr val="bg1"/>
                </a:solidFill>
                <a:latin typeface="Ericsson Capital TT" pitchFamily="2" charset="0"/>
                <a:ea typeface="+mn-ea"/>
                <a:cs typeface="+mn-cs"/>
              </a:rPr>
              <a:t>Development Velocity; Single Track</a:t>
            </a:r>
            <a:r>
              <a:rPr lang="en-US" sz="3000" dirty="0" smtClean="0">
                <a:solidFill>
                  <a:schemeClr val="bg1"/>
                </a:solidFill>
                <a:latin typeface="Ericsson Capital TT" pitchFamily="2" charset="0"/>
                <a:ea typeface="+mn-ea"/>
                <a:cs typeface="+mn-cs"/>
              </a:rPr>
              <a:t>;</a:t>
            </a:r>
            <a:br>
              <a:rPr lang="en-US" sz="3000" dirty="0" smtClean="0">
                <a:solidFill>
                  <a:schemeClr val="bg1"/>
                </a:solidFill>
                <a:latin typeface="Ericsson Capital TT" pitchFamily="2" charset="0"/>
                <a:ea typeface="+mn-ea"/>
                <a:cs typeface="+mn-cs"/>
              </a:rPr>
            </a:br>
            <a:r>
              <a:rPr lang="en-US" sz="3000" dirty="0">
                <a:solidFill>
                  <a:schemeClr val="bg1"/>
                </a:solidFill>
                <a:latin typeface="Ericsson Capital TT" pitchFamily="2" charset="0"/>
                <a:ea typeface="+mn-ea"/>
                <a:cs typeface="+mn-cs"/>
              </a:rPr>
              <a:t/>
            </a:r>
            <a:br>
              <a:rPr lang="en-US" sz="3000" dirty="0">
                <a:solidFill>
                  <a:schemeClr val="bg1"/>
                </a:solidFill>
                <a:latin typeface="Ericsson Capital TT" pitchFamily="2" charset="0"/>
                <a:ea typeface="+mn-ea"/>
                <a:cs typeface="+mn-cs"/>
              </a:rPr>
            </a:br>
            <a:r>
              <a:rPr lang="en-US" sz="3000" dirty="0">
                <a:solidFill>
                  <a:schemeClr val="bg1"/>
                </a:solidFill>
                <a:latin typeface="Ericsson Capital TT" pitchFamily="2" charset="0"/>
                <a:ea typeface="+mn-ea"/>
                <a:cs typeface="+mn-cs"/>
              </a:rPr>
              <a:t>or Continuous Integration—Pick Two</a:t>
            </a:r>
            <a:r>
              <a:rPr lang="en-US" dirty="0" smtClean="0">
                <a:latin typeface="Ericsson Capital TT" charset="0"/>
              </a:rPr>
              <a:t/>
            </a:r>
            <a:br>
              <a:rPr lang="en-US" dirty="0" smtClean="0">
                <a:latin typeface="Ericsson Capital TT" charset="0"/>
              </a:rPr>
            </a:br>
            <a:endParaRPr lang="en-US" b="1" dirty="0">
              <a:solidFill>
                <a:srgbClr val="FFFFFF"/>
              </a:solidFill>
              <a:ea typeface="宋体" pitchFamily="2" charset="-122"/>
            </a:endParaRPr>
          </a:p>
        </p:txBody>
      </p:sp>
      <p:pic>
        <p:nvPicPr>
          <p:cNvPr id="4100"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162425" y="-17463"/>
            <a:ext cx="803275" cy="990601"/>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4101" name="Freeform 5"/>
          <p:cNvSpPr>
            <a:spLocks noChangeArrowheads="1"/>
          </p:cNvSpPr>
          <p:nvPr/>
        </p:nvSpPr>
        <p:spPr bwMode="auto">
          <a:xfrm>
            <a:off x="4678363" y="2251075"/>
            <a:ext cx="4214812" cy="4148138"/>
          </a:xfrm>
          <a:custGeom>
            <a:avLst/>
            <a:gdLst>
              <a:gd name="T0" fmla="*/ 835 w 1124"/>
              <a:gd name="T1" fmla="*/ 773 h 1106"/>
              <a:gd name="T2" fmla="*/ 272 w 1124"/>
              <a:gd name="T3" fmla="*/ 1020 h 1106"/>
              <a:gd name="T4" fmla="*/ 239 w 1124"/>
              <a:gd name="T5" fmla="*/ 954 h 1106"/>
              <a:gd name="T6" fmla="*/ 317 w 1124"/>
              <a:gd name="T7" fmla="*/ 1043 h 1106"/>
              <a:gd name="T8" fmla="*/ 293 w 1124"/>
              <a:gd name="T9" fmla="*/ 1008 h 1106"/>
              <a:gd name="T10" fmla="*/ 892 w 1124"/>
              <a:gd name="T11" fmla="*/ 669 h 1106"/>
              <a:gd name="T12" fmla="*/ 683 w 1124"/>
              <a:gd name="T13" fmla="*/ 717 h 1106"/>
              <a:gd name="T14" fmla="*/ 132 w 1124"/>
              <a:gd name="T15" fmla="*/ 849 h 1106"/>
              <a:gd name="T16" fmla="*/ 731 w 1124"/>
              <a:gd name="T17" fmla="*/ 696 h 1106"/>
              <a:gd name="T18" fmla="*/ 63 w 1124"/>
              <a:gd name="T19" fmla="*/ 739 h 1106"/>
              <a:gd name="T20" fmla="*/ 698 w 1124"/>
              <a:gd name="T21" fmla="*/ 978 h 1106"/>
              <a:gd name="T22" fmla="*/ 668 w 1124"/>
              <a:gd name="T23" fmla="*/ 918 h 1106"/>
              <a:gd name="T24" fmla="*/ 273 w 1124"/>
              <a:gd name="T25" fmla="*/ 922 h 1106"/>
              <a:gd name="T26" fmla="*/ 158 w 1124"/>
              <a:gd name="T27" fmla="*/ 813 h 1106"/>
              <a:gd name="T28" fmla="*/ 60 w 1124"/>
              <a:gd name="T29" fmla="*/ 780 h 1106"/>
              <a:gd name="T30" fmla="*/ 675 w 1124"/>
              <a:gd name="T31" fmla="*/ 986 h 1106"/>
              <a:gd name="T32" fmla="*/ 868 w 1124"/>
              <a:gd name="T33" fmla="*/ 457 h 1106"/>
              <a:gd name="T34" fmla="*/ 566 w 1124"/>
              <a:gd name="T35" fmla="*/ 501 h 1106"/>
              <a:gd name="T36" fmla="*/ 414 w 1124"/>
              <a:gd name="T37" fmla="*/ 524 h 1106"/>
              <a:gd name="T38" fmla="*/ 984 w 1124"/>
              <a:gd name="T39" fmla="*/ 351 h 1106"/>
              <a:gd name="T40" fmla="*/ 1034 w 1124"/>
              <a:gd name="T41" fmla="*/ 291 h 1106"/>
              <a:gd name="T42" fmla="*/ 668 w 1124"/>
              <a:gd name="T43" fmla="*/ 524 h 1106"/>
              <a:gd name="T44" fmla="*/ 735 w 1124"/>
              <a:gd name="T45" fmla="*/ 473 h 1106"/>
              <a:gd name="T46" fmla="*/ 986 w 1124"/>
              <a:gd name="T47" fmla="*/ 281 h 1106"/>
              <a:gd name="T48" fmla="*/ 762 w 1124"/>
              <a:gd name="T49" fmla="*/ 615 h 1106"/>
              <a:gd name="T50" fmla="*/ 64 w 1124"/>
              <a:gd name="T51" fmla="*/ 291 h 1106"/>
              <a:gd name="T52" fmla="*/ 386 w 1124"/>
              <a:gd name="T53" fmla="*/ 563 h 1106"/>
              <a:gd name="T54" fmla="*/ 955 w 1124"/>
              <a:gd name="T55" fmla="*/ 263 h 1106"/>
              <a:gd name="T56" fmla="*/ 857 w 1124"/>
              <a:gd name="T57" fmla="*/ 305 h 1106"/>
              <a:gd name="T58" fmla="*/ 362 w 1124"/>
              <a:gd name="T59" fmla="*/ 62 h 1106"/>
              <a:gd name="T60" fmla="*/ 410 w 1124"/>
              <a:gd name="T61" fmla="*/ 24 h 1106"/>
              <a:gd name="T62" fmla="*/ 634 w 1124"/>
              <a:gd name="T63" fmla="*/ 209 h 1106"/>
              <a:gd name="T64" fmla="*/ 825 w 1124"/>
              <a:gd name="T65" fmla="*/ 133 h 1106"/>
              <a:gd name="T66" fmla="*/ 791 w 1124"/>
              <a:gd name="T67" fmla="*/ 160 h 1106"/>
              <a:gd name="T68" fmla="*/ 539 w 1124"/>
              <a:gd name="T69" fmla="*/ 267 h 1106"/>
              <a:gd name="T70" fmla="*/ 724 w 1124"/>
              <a:gd name="T71" fmla="*/ 106 h 1106"/>
              <a:gd name="T72" fmla="*/ 894 w 1124"/>
              <a:gd name="T73" fmla="*/ 169 h 1106"/>
              <a:gd name="T74" fmla="*/ 601 w 1124"/>
              <a:gd name="T75" fmla="*/ 196 h 1106"/>
              <a:gd name="T76" fmla="*/ 848 w 1124"/>
              <a:gd name="T77" fmla="*/ 231 h 1106"/>
              <a:gd name="T78" fmla="*/ 690 w 1124"/>
              <a:gd name="T79" fmla="*/ 236 h 1106"/>
              <a:gd name="T80" fmla="*/ 409 w 1124"/>
              <a:gd name="T81" fmla="*/ 67 h 1106"/>
              <a:gd name="T82" fmla="*/ 441 w 1124"/>
              <a:gd name="T83" fmla="*/ 21 h 1106"/>
              <a:gd name="T84" fmla="*/ 201 w 1124"/>
              <a:gd name="T85" fmla="*/ 139 h 1106"/>
              <a:gd name="T86" fmla="*/ 961 w 1124"/>
              <a:gd name="T87" fmla="*/ 176 h 1106"/>
              <a:gd name="T88" fmla="*/ 913 w 1124"/>
              <a:gd name="T89" fmla="*/ 176 h 1106"/>
              <a:gd name="T90" fmla="*/ 191 w 1124"/>
              <a:gd name="T91" fmla="*/ 139 h 1106"/>
              <a:gd name="T92" fmla="*/ 98 w 1124"/>
              <a:gd name="T93" fmla="*/ 244 h 1106"/>
              <a:gd name="T94" fmla="*/ 116 w 1124"/>
              <a:gd name="T95" fmla="*/ 209 h 1106"/>
              <a:gd name="T96" fmla="*/ 298 w 1124"/>
              <a:gd name="T97" fmla="*/ 95 h 1106"/>
              <a:gd name="T98" fmla="*/ 882 w 1124"/>
              <a:gd name="T99" fmla="*/ 95 h 1106"/>
              <a:gd name="T100" fmla="*/ 843 w 1124"/>
              <a:gd name="T101" fmla="*/ 79 h 1106"/>
              <a:gd name="T102" fmla="*/ 882 w 1124"/>
              <a:gd name="T103" fmla="*/ 98 h 1106"/>
              <a:gd name="T104" fmla="*/ 897 w 1124"/>
              <a:gd name="T105" fmla="*/ 124 h 1106"/>
              <a:gd name="T106" fmla="*/ 264 w 1124"/>
              <a:gd name="T107" fmla="*/ 85 h 1106"/>
              <a:gd name="T108" fmla="*/ 1085 w 1124"/>
              <a:gd name="T109" fmla="*/ 346 h 1106"/>
              <a:gd name="T110" fmla="*/ 1085 w 1124"/>
              <a:gd name="T111" fmla="*/ 388 h 1106"/>
              <a:gd name="T112" fmla="*/ 1095 w 1124"/>
              <a:gd name="T113" fmla="*/ 401 h 1106"/>
              <a:gd name="T114" fmla="*/ 1116 w 1124"/>
              <a:gd name="T115" fmla="*/ 637 h 1106"/>
              <a:gd name="T116" fmla="*/ 1064 w 1124"/>
              <a:gd name="T117" fmla="*/ 392 h 1106"/>
              <a:gd name="T118" fmla="*/ 47 w 1124"/>
              <a:gd name="T119" fmla="*/ 669 h 1106"/>
              <a:gd name="T120" fmla="*/ 1021 w 1124"/>
              <a:gd name="T121" fmla="*/ 392 h 1106"/>
              <a:gd name="T122" fmla="*/ 1118 w 1124"/>
              <a:gd name="T123" fmla="*/ 501 h 1106"/>
              <a:gd name="T124" fmla="*/ 1019 w 1124"/>
              <a:gd name="T125" fmla="*/ 452 h 1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124" h="1106">
                <a:moveTo>
                  <a:pt x="245" y="995"/>
                </a:moveTo>
                <a:cubicBezTo>
                  <a:pt x="244" y="994"/>
                  <a:pt x="243" y="993"/>
                  <a:pt x="242" y="991"/>
                </a:cubicBezTo>
                <a:cubicBezTo>
                  <a:pt x="239" y="989"/>
                  <a:pt x="234" y="985"/>
                  <a:pt x="233" y="986"/>
                </a:cubicBezTo>
                <a:cubicBezTo>
                  <a:pt x="231" y="987"/>
                  <a:pt x="243" y="996"/>
                  <a:pt x="245" y="996"/>
                </a:cubicBezTo>
                <a:cubicBezTo>
                  <a:pt x="245" y="996"/>
                  <a:pt x="246" y="996"/>
                  <a:pt x="245" y="995"/>
                </a:cubicBezTo>
                <a:close/>
                <a:moveTo>
                  <a:pt x="113" y="859"/>
                </a:moveTo>
                <a:cubicBezTo>
                  <a:pt x="112" y="860"/>
                  <a:pt x="115" y="865"/>
                  <a:pt x="116" y="866"/>
                </a:cubicBezTo>
                <a:cubicBezTo>
                  <a:pt x="119" y="871"/>
                  <a:pt x="121" y="873"/>
                  <a:pt x="122" y="873"/>
                </a:cubicBezTo>
                <a:cubicBezTo>
                  <a:pt x="123" y="873"/>
                  <a:pt x="122" y="870"/>
                  <a:pt x="120" y="867"/>
                </a:cubicBezTo>
                <a:cubicBezTo>
                  <a:pt x="118" y="864"/>
                  <a:pt x="114" y="859"/>
                  <a:pt x="113" y="859"/>
                </a:cubicBezTo>
                <a:close/>
                <a:moveTo>
                  <a:pt x="124" y="877"/>
                </a:moveTo>
                <a:cubicBezTo>
                  <a:pt x="123" y="878"/>
                  <a:pt x="126" y="882"/>
                  <a:pt x="127" y="884"/>
                </a:cubicBezTo>
                <a:cubicBezTo>
                  <a:pt x="131" y="889"/>
                  <a:pt x="134" y="890"/>
                  <a:pt x="134" y="890"/>
                </a:cubicBezTo>
                <a:cubicBezTo>
                  <a:pt x="135" y="890"/>
                  <a:pt x="134" y="888"/>
                  <a:pt x="132" y="884"/>
                </a:cubicBezTo>
                <a:cubicBezTo>
                  <a:pt x="130" y="881"/>
                  <a:pt x="126" y="877"/>
                  <a:pt x="124" y="877"/>
                </a:cubicBezTo>
                <a:close/>
                <a:moveTo>
                  <a:pt x="139" y="884"/>
                </a:moveTo>
                <a:cubicBezTo>
                  <a:pt x="136" y="881"/>
                  <a:pt x="133" y="877"/>
                  <a:pt x="131" y="877"/>
                </a:cubicBezTo>
                <a:cubicBezTo>
                  <a:pt x="129" y="878"/>
                  <a:pt x="138" y="890"/>
                  <a:pt x="140" y="890"/>
                </a:cubicBezTo>
                <a:cubicBezTo>
                  <a:pt x="142" y="891"/>
                  <a:pt x="141" y="888"/>
                  <a:pt x="139" y="885"/>
                </a:cubicBezTo>
                <a:cubicBezTo>
                  <a:pt x="139" y="885"/>
                  <a:pt x="139" y="885"/>
                  <a:pt x="139" y="884"/>
                </a:cubicBezTo>
                <a:close/>
                <a:moveTo>
                  <a:pt x="196" y="923"/>
                </a:moveTo>
                <a:cubicBezTo>
                  <a:pt x="198" y="924"/>
                  <a:pt x="198" y="923"/>
                  <a:pt x="198" y="921"/>
                </a:cubicBezTo>
                <a:cubicBezTo>
                  <a:pt x="197" y="920"/>
                  <a:pt x="197" y="919"/>
                  <a:pt x="196" y="918"/>
                </a:cubicBezTo>
                <a:cubicBezTo>
                  <a:pt x="194" y="915"/>
                  <a:pt x="189" y="910"/>
                  <a:pt x="187" y="911"/>
                </a:cubicBezTo>
                <a:cubicBezTo>
                  <a:pt x="184" y="912"/>
                  <a:pt x="191" y="921"/>
                  <a:pt x="196" y="923"/>
                </a:cubicBezTo>
                <a:close/>
                <a:moveTo>
                  <a:pt x="86" y="822"/>
                </a:moveTo>
                <a:cubicBezTo>
                  <a:pt x="84" y="824"/>
                  <a:pt x="92" y="837"/>
                  <a:pt x="94" y="837"/>
                </a:cubicBezTo>
                <a:cubicBezTo>
                  <a:pt x="95" y="837"/>
                  <a:pt x="94" y="834"/>
                  <a:pt x="92" y="831"/>
                </a:cubicBezTo>
                <a:cubicBezTo>
                  <a:pt x="90" y="827"/>
                  <a:pt x="87" y="822"/>
                  <a:pt x="86" y="822"/>
                </a:cubicBezTo>
                <a:close/>
                <a:moveTo>
                  <a:pt x="96" y="841"/>
                </a:moveTo>
                <a:cubicBezTo>
                  <a:pt x="94" y="843"/>
                  <a:pt x="103" y="855"/>
                  <a:pt x="105" y="855"/>
                </a:cubicBezTo>
                <a:cubicBezTo>
                  <a:pt x="106" y="855"/>
                  <a:pt x="105" y="853"/>
                  <a:pt x="103" y="849"/>
                </a:cubicBezTo>
                <a:cubicBezTo>
                  <a:pt x="101" y="846"/>
                  <a:pt x="97" y="841"/>
                  <a:pt x="96" y="841"/>
                </a:cubicBezTo>
                <a:close/>
                <a:moveTo>
                  <a:pt x="151" y="901"/>
                </a:moveTo>
                <a:cubicBezTo>
                  <a:pt x="149" y="898"/>
                  <a:pt x="145" y="894"/>
                  <a:pt x="143" y="894"/>
                </a:cubicBezTo>
                <a:cubicBezTo>
                  <a:pt x="141" y="895"/>
                  <a:pt x="150" y="907"/>
                  <a:pt x="153" y="907"/>
                </a:cubicBezTo>
                <a:cubicBezTo>
                  <a:pt x="154" y="908"/>
                  <a:pt x="153" y="905"/>
                  <a:pt x="152" y="903"/>
                </a:cubicBezTo>
                <a:cubicBezTo>
                  <a:pt x="152" y="902"/>
                  <a:pt x="151" y="902"/>
                  <a:pt x="151" y="901"/>
                </a:cubicBezTo>
                <a:close/>
                <a:moveTo>
                  <a:pt x="198" y="949"/>
                </a:moveTo>
                <a:cubicBezTo>
                  <a:pt x="195" y="946"/>
                  <a:pt x="191" y="942"/>
                  <a:pt x="189" y="942"/>
                </a:cubicBezTo>
                <a:cubicBezTo>
                  <a:pt x="187" y="944"/>
                  <a:pt x="197" y="954"/>
                  <a:pt x="200" y="954"/>
                </a:cubicBezTo>
                <a:cubicBezTo>
                  <a:pt x="201" y="954"/>
                  <a:pt x="201" y="953"/>
                  <a:pt x="200" y="952"/>
                </a:cubicBezTo>
                <a:cubicBezTo>
                  <a:pt x="199" y="951"/>
                  <a:pt x="198" y="950"/>
                  <a:pt x="198" y="949"/>
                </a:cubicBezTo>
                <a:close/>
                <a:moveTo>
                  <a:pt x="212" y="964"/>
                </a:moveTo>
                <a:cubicBezTo>
                  <a:pt x="209" y="961"/>
                  <a:pt x="205" y="957"/>
                  <a:pt x="203" y="957"/>
                </a:cubicBezTo>
                <a:cubicBezTo>
                  <a:pt x="201" y="959"/>
                  <a:pt x="212" y="968"/>
                  <a:pt x="214" y="969"/>
                </a:cubicBezTo>
                <a:cubicBezTo>
                  <a:pt x="216" y="969"/>
                  <a:pt x="215" y="967"/>
                  <a:pt x="214" y="967"/>
                </a:cubicBezTo>
                <a:cubicBezTo>
                  <a:pt x="214" y="966"/>
                  <a:pt x="213" y="965"/>
                  <a:pt x="212" y="964"/>
                </a:cubicBezTo>
                <a:close/>
                <a:moveTo>
                  <a:pt x="226" y="978"/>
                </a:moveTo>
                <a:cubicBezTo>
                  <a:pt x="224" y="975"/>
                  <a:pt x="219" y="972"/>
                  <a:pt x="218" y="972"/>
                </a:cubicBezTo>
                <a:cubicBezTo>
                  <a:pt x="216" y="973"/>
                  <a:pt x="227" y="982"/>
                  <a:pt x="229" y="983"/>
                </a:cubicBezTo>
                <a:cubicBezTo>
                  <a:pt x="230" y="983"/>
                  <a:pt x="230" y="982"/>
                  <a:pt x="229" y="981"/>
                </a:cubicBezTo>
                <a:cubicBezTo>
                  <a:pt x="229" y="981"/>
                  <a:pt x="228" y="980"/>
                  <a:pt x="226" y="978"/>
                </a:cubicBezTo>
                <a:close/>
                <a:moveTo>
                  <a:pt x="193" y="937"/>
                </a:moveTo>
                <a:cubicBezTo>
                  <a:pt x="193" y="936"/>
                  <a:pt x="192" y="935"/>
                  <a:pt x="191" y="934"/>
                </a:cubicBezTo>
                <a:cubicBezTo>
                  <a:pt x="189" y="931"/>
                  <a:pt x="185" y="927"/>
                  <a:pt x="183" y="927"/>
                </a:cubicBezTo>
                <a:cubicBezTo>
                  <a:pt x="180" y="928"/>
                  <a:pt x="189" y="938"/>
                  <a:pt x="193" y="939"/>
                </a:cubicBezTo>
                <a:cubicBezTo>
                  <a:pt x="194" y="939"/>
                  <a:pt x="194" y="939"/>
                  <a:pt x="193" y="937"/>
                </a:cubicBezTo>
                <a:close/>
                <a:moveTo>
                  <a:pt x="200" y="939"/>
                </a:moveTo>
                <a:cubicBezTo>
                  <a:pt x="202" y="940"/>
                  <a:pt x="202" y="939"/>
                  <a:pt x="202" y="937"/>
                </a:cubicBezTo>
                <a:cubicBezTo>
                  <a:pt x="201" y="937"/>
                  <a:pt x="201" y="936"/>
                  <a:pt x="199" y="934"/>
                </a:cubicBezTo>
                <a:cubicBezTo>
                  <a:pt x="197" y="931"/>
                  <a:pt x="193" y="927"/>
                  <a:pt x="191" y="927"/>
                </a:cubicBezTo>
                <a:cubicBezTo>
                  <a:pt x="188" y="928"/>
                  <a:pt x="196" y="937"/>
                  <a:pt x="200" y="939"/>
                </a:cubicBezTo>
                <a:close/>
                <a:moveTo>
                  <a:pt x="158" y="901"/>
                </a:moveTo>
                <a:cubicBezTo>
                  <a:pt x="156" y="898"/>
                  <a:pt x="152" y="894"/>
                  <a:pt x="150" y="894"/>
                </a:cubicBezTo>
                <a:cubicBezTo>
                  <a:pt x="147" y="895"/>
                  <a:pt x="157" y="907"/>
                  <a:pt x="160" y="907"/>
                </a:cubicBezTo>
                <a:cubicBezTo>
                  <a:pt x="161" y="907"/>
                  <a:pt x="161" y="905"/>
                  <a:pt x="159" y="902"/>
                </a:cubicBezTo>
                <a:cubicBezTo>
                  <a:pt x="158" y="902"/>
                  <a:pt x="158" y="902"/>
                  <a:pt x="158" y="901"/>
                </a:cubicBezTo>
                <a:close/>
                <a:moveTo>
                  <a:pt x="171" y="918"/>
                </a:moveTo>
                <a:cubicBezTo>
                  <a:pt x="168" y="915"/>
                  <a:pt x="164" y="910"/>
                  <a:pt x="162" y="911"/>
                </a:cubicBezTo>
                <a:cubicBezTo>
                  <a:pt x="160" y="912"/>
                  <a:pt x="170" y="923"/>
                  <a:pt x="173" y="923"/>
                </a:cubicBezTo>
                <a:cubicBezTo>
                  <a:pt x="174" y="924"/>
                  <a:pt x="174" y="922"/>
                  <a:pt x="172" y="920"/>
                </a:cubicBezTo>
                <a:cubicBezTo>
                  <a:pt x="172" y="919"/>
                  <a:pt x="171" y="918"/>
                  <a:pt x="171" y="918"/>
                </a:cubicBezTo>
                <a:close/>
                <a:moveTo>
                  <a:pt x="184" y="934"/>
                </a:moveTo>
                <a:cubicBezTo>
                  <a:pt x="181" y="931"/>
                  <a:pt x="177" y="927"/>
                  <a:pt x="175" y="927"/>
                </a:cubicBezTo>
                <a:cubicBezTo>
                  <a:pt x="173" y="928"/>
                  <a:pt x="183" y="939"/>
                  <a:pt x="186" y="939"/>
                </a:cubicBezTo>
                <a:cubicBezTo>
                  <a:pt x="187" y="939"/>
                  <a:pt x="187" y="938"/>
                  <a:pt x="186" y="936"/>
                </a:cubicBezTo>
                <a:cubicBezTo>
                  <a:pt x="185" y="935"/>
                  <a:pt x="185" y="935"/>
                  <a:pt x="184" y="934"/>
                </a:cubicBezTo>
                <a:close/>
                <a:moveTo>
                  <a:pt x="107" y="859"/>
                </a:moveTo>
                <a:cubicBezTo>
                  <a:pt x="105" y="861"/>
                  <a:pt x="115" y="873"/>
                  <a:pt x="117" y="873"/>
                </a:cubicBezTo>
                <a:cubicBezTo>
                  <a:pt x="118" y="873"/>
                  <a:pt x="117" y="870"/>
                  <a:pt x="114" y="867"/>
                </a:cubicBezTo>
                <a:cubicBezTo>
                  <a:pt x="112" y="864"/>
                  <a:pt x="109" y="859"/>
                  <a:pt x="107" y="859"/>
                </a:cubicBezTo>
                <a:close/>
                <a:moveTo>
                  <a:pt x="850" y="690"/>
                </a:moveTo>
                <a:cubicBezTo>
                  <a:pt x="851" y="686"/>
                  <a:pt x="850" y="681"/>
                  <a:pt x="844" y="681"/>
                </a:cubicBezTo>
                <a:cubicBezTo>
                  <a:pt x="836" y="682"/>
                  <a:pt x="834" y="693"/>
                  <a:pt x="839" y="697"/>
                </a:cubicBezTo>
                <a:cubicBezTo>
                  <a:pt x="843" y="700"/>
                  <a:pt x="849" y="696"/>
                  <a:pt x="850" y="690"/>
                </a:cubicBezTo>
                <a:close/>
                <a:moveTo>
                  <a:pt x="840" y="753"/>
                </a:moveTo>
                <a:cubicBezTo>
                  <a:pt x="841" y="749"/>
                  <a:pt x="840" y="743"/>
                  <a:pt x="834" y="744"/>
                </a:cubicBezTo>
                <a:cubicBezTo>
                  <a:pt x="827" y="745"/>
                  <a:pt x="824" y="755"/>
                  <a:pt x="829" y="759"/>
                </a:cubicBezTo>
                <a:cubicBezTo>
                  <a:pt x="832" y="762"/>
                  <a:pt x="838" y="758"/>
                  <a:pt x="840" y="753"/>
                </a:cubicBezTo>
                <a:close/>
                <a:moveTo>
                  <a:pt x="863" y="732"/>
                </a:moveTo>
                <a:cubicBezTo>
                  <a:pt x="864" y="728"/>
                  <a:pt x="863" y="723"/>
                  <a:pt x="857" y="723"/>
                </a:cubicBezTo>
                <a:cubicBezTo>
                  <a:pt x="850" y="724"/>
                  <a:pt x="848" y="735"/>
                  <a:pt x="852" y="739"/>
                </a:cubicBezTo>
                <a:cubicBezTo>
                  <a:pt x="856" y="741"/>
                  <a:pt x="862" y="738"/>
                  <a:pt x="863" y="732"/>
                </a:cubicBezTo>
                <a:close/>
                <a:moveTo>
                  <a:pt x="823" y="681"/>
                </a:moveTo>
                <a:cubicBezTo>
                  <a:pt x="815" y="682"/>
                  <a:pt x="813" y="693"/>
                  <a:pt x="819" y="697"/>
                </a:cubicBezTo>
                <a:cubicBezTo>
                  <a:pt x="823" y="700"/>
                  <a:pt x="829" y="696"/>
                  <a:pt x="830" y="690"/>
                </a:cubicBezTo>
                <a:cubicBezTo>
                  <a:pt x="831" y="686"/>
                  <a:pt x="829" y="681"/>
                  <a:pt x="823" y="681"/>
                </a:cubicBezTo>
                <a:close/>
                <a:moveTo>
                  <a:pt x="827" y="637"/>
                </a:moveTo>
                <a:cubicBezTo>
                  <a:pt x="819" y="639"/>
                  <a:pt x="818" y="650"/>
                  <a:pt x="823" y="654"/>
                </a:cubicBezTo>
                <a:cubicBezTo>
                  <a:pt x="828" y="657"/>
                  <a:pt x="834" y="653"/>
                  <a:pt x="835" y="647"/>
                </a:cubicBezTo>
                <a:cubicBezTo>
                  <a:pt x="835" y="643"/>
                  <a:pt x="833" y="637"/>
                  <a:pt x="827" y="637"/>
                </a:cubicBezTo>
                <a:close/>
                <a:moveTo>
                  <a:pt x="867" y="659"/>
                </a:moveTo>
                <a:cubicBezTo>
                  <a:pt x="859" y="661"/>
                  <a:pt x="857" y="672"/>
                  <a:pt x="862" y="675"/>
                </a:cubicBezTo>
                <a:cubicBezTo>
                  <a:pt x="866" y="678"/>
                  <a:pt x="872" y="675"/>
                  <a:pt x="873" y="669"/>
                </a:cubicBezTo>
                <a:cubicBezTo>
                  <a:pt x="874" y="664"/>
                  <a:pt x="872" y="659"/>
                  <a:pt x="867" y="659"/>
                </a:cubicBezTo>
                <a:close/>
                <a:moveTo>
                  <a:pt x="870" y="690"/>
                </a:moveTo>
                <a:cubicBezTo>
                  <a:pt x="871" y="686"/>
                  <a:pt x="870" y="681"/>
                  <a:pt x="864" y="681"/>
                </a:cubicBezTo>
                <a:cubicBezTo>
                  <a:pt x="856" y="682"/>
                  <a:pt x="854" y="693"/>
                  <a:pt x="859" y="697"/>
                </a:cubicBezTo>
                <a:cubicBezTo>
                  <a:pt x="863" y="700"/>
                  <a:pt x="869" y="696"/>
                  <a:pt x="870" y="690"/>
                </a:cubicBezTo>
                <a:close/>
                <a:moveTo>
                  <a:pt x="867" y="711"/>
                </a:moveTo>
                <a:cubicBezTo>
                  <a:pt x="868" y="707"/>
                  <a:pt x="866" y="702"/>
                  <a:pt x="861" y="702"/>
                </a:cubicBezTo>
                <a:cubicBezTo>
                  <a:pt x="854" y="704"/>
                  <a:pt x="851" y="714"/>
                  <a:pt x="856" y="718"/>
                </a:cubicBezTo>
                <a:cubicBezTo>
                  <a:pt x="860" y="721"/>
                  <a:pt x="865" y="717"/>
                  <a:pt x="867" y="711"/>
                </a:cubicBezTo>
                <a:close/>
                <a:moveTo>
                  <a:pt x="221" y="969"/>
                </a:moveTo>
                <a:cubicBezTo>
                  <a:pt x="222" y="969"/>
                  <a:pt x="222" y="969"/>
                  <a:pt x="221" y="968"/>
                </a:cubicBezTo>
                <a:cubicBezTo>
                  <a:pt x="221" y="967"/>
                  <a:pt x="220" y="965"/>
                  <a:pt x="219" y="964"/>
                </a:cubicBezTo>
                <a:cubicBezTo>
                  <a:pt x="216" y="961"/>
                  <a:pt x="212" y="957"/>
                  <a:pt x="210" y="957"/>
                </a:cubicBezTo>
                <a:cubicBezTo>
                  <a:pt x="208" y="959"/>
                  <a:pt x="217" y="968"/>
                  <a:pt x="221" y="969"/>
                </a:cubicBezTo>
                <a:close/>
                <a:moveTo>
                  <a:pt x="229" y="967"/>
                </a:moveTo>
                <a:cubicBezTo>
                  <a:pt x="228" y="967"/>
                  <a:pt x="228" y="966"/>
                  <a:pt x="226" y="964"/>
                </a:cubicBezTo>
                <a:cubicBezTo>
                  <a:pt x="224" y="961"/>
                  <a:pt x="219" y="957"/>
                  <a:pt x="217" y="957"/>
                </a:cubicBezTo>
                <a:cubicBezTo>
                  <a:pt x="215" y="959"/>
                  <a:pt x="224" y="968"/>
                  <a:pt x="228" y="969"/>
                </a:cubicBezTo>
                <a:cubicBezTo>
                  <a:pt x="229" y="969"/>
                  <a:pt x="229" y="969"/>
                  <a:pt x="229" y="967"/>
                </a:cubicBezTo>
                <a:close/>
                <a:moveTo>
                  <a:pt x="835" y="773"/>
                </a:moveTo>
                <a:cubicBezTo>
                  <a:pt x="837" y="769"/>
                  <a:pt x="835" y="764"/>
                  <a:pt x="830" y="764"/>
                </a:cubicBezTo>
                <a:cubicBezTo>
                  <a:pt x="823" y="765"/>
                  <a:pt x="820" y="775"/>
                  <a:pt x="824" y="779"/>
                </a:cubicBezTo>
                <a:cubicBezTo>
                  <a:pt x="828" y="782"/>
                  <a:pt x="834" y="778"/>
                  <a:pt x="835" y="773"/>
                </a:cubicBezTo>
                <a:close/>
                <a:moveTo>
                  <a:pt x="215" y="952"/>
                </a:moveTo>
                <a:cubicBezTo>
                  <a:pt x="214" y="952"/>
                  <a:pt x="214" y="950"/>
                  <a:pt x="213" y="949"/>
                </a:cubicBezTo>
                <a:cubicBezTo>
                  <a:pt x="210" y="946"/>
                  <a:pt x="206" y="942"/>
                  <a:pt x="204" y="942"/>
                </a:cubicBezTo>
                <a:cubicBezTo>
                  <a:pt x="201" y="944"/>
                  <a:pt x="210" y="953"/>
                  <a:pt x="214" y="954"/>
                </a:cubicBezTo>
                <a:cubicBezTo>
                  <a:pt x="215" y="955"/>
                  <a:pt x="216" y="954"/>
                  <a:pt x="215" y="952"/>
                </a:cubicBezTo>
                <a:close/>
                <a:moveTo>
                  <a:pt x="235" y="983"/>
                </a:moveTo>
                <a:cubicBezTo>
                  <a:pt x="236" y="983"/>
                  <a:pt x="237" y="983"/>
                  <a:pt x="236" y="982"/>
                </a:cubicBezTo>
                <a:cubicBezTo>
                  <a:pt x="236" y="981"/>
                  <a:pt x="234" y="979"/>
                  <a:pt x="233" y="978"/>
                </a:cubicBezTo>
                <a:cubicBezTo>
                  <a:pt x="230" y="975"/>
                  <a:pt x="226" y="972"/>
                  <a:pt x="224" y="972"/>
                </a:cubicBezTo>
                <a:cubicBezTo>
                  <a:pt x="222" y="973"/>
                  <a:pt x="232" y="982"/>
                  <a:pt x="235" y="983"/>
                </a:cubicBezTo>
                <a:close/>
                <a:moveTo>
                  <a:pt x="206" y="954"/>
                </a:moveTo>
                <a:cubicBezTo>
                  <a:pt x="208" y="955"/>
                  <a:pt x="208" y="954"/>
                  <a:pt x="207" y="953"/>
                </a:cubicBezTo>
                <a:cubicBezTo>
                  <a:pt x="207" y="952"/>
                  <a:pt x="206" y="951"/>
                  <a:pt x="205" y="949"/>
                </a:cubicBezTo>
                <a:cubicBezTo>
                  <a:pt x="202" y="946"/>
                  <a:pt x="198" y="942"/>
                  <a:pt x="196" y="942"/>
                </a:cubicBezTo>
                <a:cubicBezTo>
                  <a:pt x="194" y="944"/>
                  <a:pt x="203" y="953"/>
                  <a:pt x="206" y="954"/>
                </a:cubicBezTo>
                <a:close/>
                <a:moveTo>
                  <a:pt x="243" y="981"/>
                </a:moveTo>
                <a:cubicBezTo>
                  <a:pt x="243" y="981"/>
                  <a:pt x="242" y="980"/>
                  <a:pt x="240" y="978"/>
                </a:cubicBezTo>
                <a:cubicBezTo>
                  <a:pt x="238" y="975"/>
                  <a:pt x="233" y="972"/>
                  <a:pt x="231" y="972"/>
                </a:cubicBezTo>
                <a:cubicBezTo>
                  <a:pt x="229" y="973"/>
                  <a:pt x="239" y="982"/>
                  <a:pt x="242" y="983"/>
                </a:cubicBezTo>
                <a:cubicBezTo>
                  <a:pt x="243" y="983"/>
                  <a:pt x="244" y="982"/>
                  <a:pt x="243" y="981"/>
                </a:cubicBezTo>
                <a:close/>
                <a:moveTo>
                  <a:pt x="261" y="1009"/>
                </a:moveTo>
                <a:cubicBezTo>
                  <a:pt x="262" y="1009"/>
                  <a:pt x="261" y="1008"/>
                  <a:pt x="261" y="1008"/>
                </a:cubicBezTo>
                <a:cubicBezTo>
                  <a:pt x="261" y="1007"/>
                  <a:pt x="259" y="1006"/>
                  <a:pt x="257" y="1004"/>
                </a:cubicBezTo>
                <a:cubicBezTo>
                  <a:pt x="254" y="1002"/>
                  <a:pt x="250" y="999"/>
                  <a:pt x="248" y="999"/>
                </a:cubicBezTo>
                <a:cubicBezTo>
                  <a:pt x="247" y="1000"/>
                  <a:pt x="259" y="1008"/>
                  <a:pt x="261" y="1009"/>
                </a:cubicBezTo>
                <a:close/>
                <a:moveTo>
                  <a:pt x="251" y="996"/>
                </a:moveTo>
                <a:cubicBezTo>
                  <a:pt x="252" y="996"/>
                  <a:pt x="252" y="996"/>
                  <a:pt x="251" y="995"/>
                </a:cubicBezTo>
                <a:cubicBezTo>
                  <a:pt x="251" y="994"/>
                  <a:pt x="250" y="993"/>
                  <a:pt x="248" y="991"/>
                </a:cubicBezTo>
                <a:cubicBezTo>
                  <a:pt x="245" y="989"/>
                  <a:pt x="240" y="985"/>
                  <a:pt x="239" y="986"/>
                </a:cubicBezTo>
                <a:cubicBezTo>
                  <a:pt x="237" y="987"/>
                  <a:pt x="248" y="996"/>
                  <a:pt x="251" y="996"/>
                </a:cubicBezTo>
                <a:close/>
                <a:moveTo>
                  <a:pt x="106" y="837"/>
                </a:moveTo>
                <a:cubicBezTo>
                  <a:pt x="108" y="838"/>
                  <a:pt x="108" y="835"/>
                  <a:pt x="106" y="831"/>
                </a:cubicBezTo>
                <a:cubicBezTo>
                  <a:pt x="104" y="827"/>
                  <a:pt x="100" y="822"/>
                  <a:pt x="98" y="822"/>
                </a:cubicBezTo>
                <a:cubicBezTo>
                  <a:pt x="96" y="824"/>
                  <a:pt x="104" y="836"/>
                  <a:pt x="106" y="837"/>
                </a:cubicBezTo>
                <a:close/>
                <a:moveTo>
                  <a:pt x="117" y="855"/>
                </a:moveTo>
                <a:cubicBezTo>
                  <a:pt x="119" y="856"/>
                  <a:pt x="118" y="853"/>
                  <a:pt x="116" y="849"/>
                </a:cubicBezTo>
                <a:cubicBezTo>
                  <a:pt x="114" y="846"/>
                  <a:pt x="110" y="841"/>
                  <a:pt x="109" y="841"/>
                </a:cubicBezTo>
                <a:cubicBezTo>
                  <a:pt x="106" y="843"/>
                  <a:pt x="114" y="855"/>
                  <a:pt x="117" y="855"/>
                </a:cubicBezTo>
                <a:close/>
                <a:moveTo>
                  <a:pt x="128" y="873"/>
                </a:moveTo>
                <a:cubicBezTo>
                  <a:pt x="130" y="874"/>
                  <a:pt x="129" y="871"/>
                  <a:pt x="127" y="867"/>
                </a:cubicBezTo>
                <a:cubicBezTo>
                  <a:pt x="125" y="864"/>
                  <a:pt x="121" y="859"/>
                  <a:pt x="119" y="859"/>
                </a:cubicBezTo>
                <a:cubicBezTo>
                  <a:pt x="117" y="861"/>
                  <a:pt x="126" y="873"/>
                  <a:pt x="128" y="873"/>
                </a:cubicBezTo>
                <a:close/>
                <a:moveTo>
                  <a:pt x="489" y="659"/>
                </a:moveTo>
                <a:cubicBezTo>
                  <a:pt x="481" y="660"/>
                  <a:pt x="480" y="670"/>
                  <a:pt x="485" y="674"/>
                </a:cubicBezTo>
                <a:cubicBezTo>
                  <a:pt x="491" y="679"/>
                  <a:pt x="499" y="676"/>
                  <a:pt x="499" y="669"/>
                </a:cubicBezTo>
                <a:cubicBezTo>
                  <a:pt x="500" y="664"/>
                  <a:pt x="496" y="659"/>
                  <a:pt x="489" y="659"/>
                </a:cubicBezTo>
                <a:close/>
                <a:moveTo>
                  <a:pt x="125" y="855"/>
                </a:moveTo>
                <a:cubicBezTo>
                  <a:pt x="126" y="856"/>
                  <a:pt x="126" y="853"/>
                  <a:pt x="124" y="849"/>
                </a:cubicBezTo>
                <a:cubicBezTo>
                  <a:pt x="122" y="846"/>
                  <a:pt x="118" y="841"/>
                  <a:pt x="116" y="841"/>
                </a:cubicBezTo>
                <a:cubicBezTo>
                  <a:pt x="113" y="843"/>
                  <a:pt x="122" y="855"/>
                  <a:pt x="125" y="855"/>
                </a:cubicBezTo>
                <a:close/>
                <a:moveTo>
                  <a:pt x="136" y="873"/>
                </a:moveTo>
                <a:cubicBezTo>
                  <a:pt x="137" y="874"/>
                  <a:pt x="137" y="871"/>
                  <a:pt x="135" y="867"/>
                </a:cubicBezTo>
                <a:cubicBezTo>
                  <a:pt x="133" y="863"/>
                  <a:pt x="129" y="859"/>
                  <a:pt x="127" y="859"/>
                </a:cubicBezTo>
                <a:cubicBezTo>
                  <a:pt x="124" y="861"/>
                  <a:pt x="133" y="873"/>
                  <a:pt x="136" y="873"/>
                </a:cubicBezTo>
                <a:close/>
                <a:moveTo>
                  <a:pt x="143" y="873"/>
                </a:moveTo>
                <a:cubicBezTo>
                  <a:pt x="145" y="874"/>
                  <a:pt x="145" y="872"/>
                  <a:pt x="144" y="868"/>
                </a:cubicBezTo>
                <a:cubicBezTo>
                  <a:pt x="144" y="868"/>
                  <a:pt x="143" y="867"/>
                  <a:pt x="143" y="867"/>
                </a:cubicBezTo>
                <a:cubicBezTo>
                  <a:pt x="141" y="864"/>
                  <a:pt x="137" y="859"/>
                  <a:pt x="135" y="859"/>
                </a:cubicBezTo>
                <a:cubicBezTo>
                  <a:pt x="132" y="861"/>
                  <a:pt x="140" y="872"/>
                  <a:pt x="143" y="873"/>
                </a:cubicBezTo>
                <a:close/>
                <a:moveTo>
                  <a:pt x="474" y="669"/>
                </a:moveTo>
                <a:cubicBezTo>
                  <a:pt x="475" y="664"/>
                  <a:pt x="471" y="659"/>
                  <a:pt x="465" y="659"/>
                </a:cubicBezTo>
                <a:cubicBezTo>
                  <a:pt x="457" y="660"/>
                  <a:pt x="455" y="670"/>
                  <a:pt x="461" y="674"/>
                </a:cubicBezTo>
                <a:cubicBezTo>
                  <a:pt x="466" y="679"/>
                  <a:pt x="474" y="675"/>
                  <a:pt x="474" y="669"/>
                </a:cubicBezTo>
                <a:close/>
                <a:moveTo>
                  <a:pt x="147" y="890"/>
                </a:moveTo>
                <a:cubicBezTo>
                  <a:pt x="149" y="891"/>
                  <a:pt x="148" y="888"/>
                  <a:pt x="146" y="884"/>
                </a:cubicBezTo>
                <a:cubicBezTo>
                  <a:pt x="144" y="881"/>
                  <a:pt x="140" y="877"/>
                  <a:pt x="138" y="877"/>
                </a:cubicBezTo>
                <a:cubicBezTo>
                  <a:pt x="135" y="878"/>
                  <a:pt x="145" y="890"/>
                  <a:pt x="147" y="890"/>
                </a:cubicBezTo>
                <a:close/>
                <a:moveTo>
                  <a:pt x="301" y="1004"/>
                </a:moveTo>
                <a:cubicBezTo>
                  <a:pt x="299" y="1002"/>
                  <a:pt x="294" y="999"/>
                  <a:pt x="292" y="999"/>
                </a:cubicBezTo>
                <a:cubicBezTo>
                  <a:pt x="290" y="1000"/>
                  <a:pt x="296" y="1006"/>
                  <a:pt x="301" y="1008"/>
                </a:cubicBezTo>
                <a:cubicBezTo>
                  <a:pt x="303" y="1009"/>
                  <a:pt x="304" y="1009"/>
                  <a:pt x="304" y="1008"/>
                </a:cubicBezTo>
                <a:cubicBezTo>
                  <a:pt x="304" y="1007"/>
                  <a:pt x="303" y="1006"/>
                  <a:pt x="301" y="1004"/>
                </a:cubicBezTo>
                <a:close/>
                <a:moveTo>
                  <a:pt x="111" y="855"/>
                </a:moveTo>
                <a:cubicBezTo>
                  <a:pt x="112" y="856"/>
                  <a:pt x="111" y="853"/>
                  <a:pt x="109" y="849"/>
                </a:cubicBezTo>
                <a:cubicBezTo>
                  <a:pt x="107" y="846"/>
                  <a:pt x="104" y="841"/>
                  <a:pt x="102" y="841"/>
                </a:cubicBezTo>
                <a:cubicBezTo>
                  <a:pt x="100" y="843"/>
                  <a:pt x="108" y="855"/>
                  <a:pt x="111" y="855"/>
                </a:cubicBezTo>
                <a:close/>
                <a:moveTo>
                  <a:pt x="216" y="798"/>
                </a:moveTo>
                <a:cubicBezTo>
                  <a:pt x="220" y="801"/>
                  <a:pt x="224" y="798"/>
                  <a:pt x="222" y="792"/>
                </a:cubicBezTo>
                <a:cubicBezTo>
                  <a:pt x="222" y="789"/>
                  <a:pt x="218" y="784"/>
                  <a:pt x="214" y="784"/>
                </a:cubicBezTo>
                <a:cubicBezTo>
                  <a:pt x="208" y="785"/>
                  <a:pt x="211" y="795"/>
                  <a:pt x="216" y="798"/>
                </a:cubicBezTo>
                <a:close/>
                <a:moveTo>
                  <a:pt x="515" y="659"/>
                </a:moveTo>
                <a:cubicBezTo>
                  <a:pt x="506" y="660"/>
                  <a:pt x="505" y="670"/>
                  <a:pt x="510" y="674"/>
                </a:cubicBezTo>
                <a:cubicBezTo>
                  <a:pt x="516" y="679"/>
                  <a:pt x="524" y="676"/>
                  <a:pt x="524" y="669"/>
                </a:cubicBezTo>
                <a:cubicBezTo>
                  <a:pt x="525" y="664"/>
                  <a:pt x="522" y="659"/>
                  <a:pt x="515" y="659"/>
                </a:cubicBezTo>
                <a:close/>
                <a:moveTo>
                  <a:pt x="155" y="890"/>
                </a:moveTo>
                <a:cubicBezTo>
                  <a:pt x="157" y="891"/>
                  <a:pt x="157" y="889"/>
                  <a:pt x="155" y="886"/>
                </a:cubicBezTo>
                <a:cubicBezTo>
                  <a:pt x="155" y="886"/>
                  <a:pt x="155" y="885"/>
                  <a:pt x="154" y="884"/>
                </a:cubicBezTo>
                <a:cubicBezTo>
                  <a:pt x="152" y="881"/>
                  <a:pt x="148" y="877"/>
                  <a:pt x="146" y="877"/>
                </a:cubicBezTo>
                <a:cubicBezTo>
                  <a:pt x="143" y="878"/>
                  <a:pt x="151" y="889"/>
                  <a:pt x="155" y="890"/>
                </a:cubicBezTo>
                <a:close/>
                <a:moveTo>
                  <a:pt x="524" y="647"/>
                </a:moveTo>
                <a:cubicBezTo>
                  <a:pt x="525" y="643"/>
                  <a:pt x="521" y="637"/>
                  <a:pt x="514" y="637"/>
                </a:cubicBezTo>
                <a:cubicBezTo>
                  <a:pt x="506" y="639"/>
                  <a:pt x="504" y="648"/>
                  <a:pt x="510" y="653"/>
                </a:cubicBezTo>
                <a:cubicBezTo>
                  <a:pt x="515" y="657"/>
                  <a:pt x="524" y="654"/>
                  <a:pt x="524" y="647"/>
                </a:cubicBezTo>
                <a:close/>
                <a:moveTo>
                  <a:pt x="869" y="637"/>
                </a:moveTo>
                <a:cubicBezTo>
                  <a:pt x="861" y="639"/>
                  <a:pt x="860" y="650"/>
                  <a:pt x="865" y="654"/>
                </a:cubicBezTo>
                <a:cubicBezTo>
                  <a:pt x="869" y="657"/>
                  <a:pt x="874" y="653"/>
                  <a:pt x="876" y="647"/>
                </a:cubicBezTo>
                <a:cubicBezTo>
                  <a:pt x="876" y="643"/>
                  <a:pt x="874" y="637"/>
                  <a:pt x="869" y="637"/>
                </a:cubicBezTo>
                <a:close/>
                <a:moveTo>
                  <a:pt x="301" y="1021"/>
                </a:moveTo>
                <a:cubicBezTo>
                  <a:pt x="302" y="1021"/>
                  <a:pt x="303" y="1021"/>
                  <a:pt x="302" y="1020"/>
                </a:cubicBezTo>
                <a:cubicBezTo>
                  <a:pt x="302" y="1019"/>
                  <a:pt x="301" y="1018"/>
                  <a:pt x="299" y="1017"/>
                </a:cubicBezTo>
                <a:cubicBezTo>
                  <a:pt x="297" y="1014"/>
                  <a:pt x="292" y="1011"/>
                  <a:pt x="290" y="1011"/>
                </a:cubicBezTo>
                <a:cubicBezTo>
                  <a:pt x="288" y="1012"/>
                  <a:pt x="296" y="1019"/>
                  <a:pt x="301" y="1021"/>
                </a:cubicBezTo>
                <a:close/>
                <a:moveTo>
                  <a:pt x="255" y="1007"/>
                </a:moveTo>
                <a:cubicBezTo>
                  <a:pt x="254" y="1006"/>
                  <a:pt x="253" y="1005"/>
                  <a:pt x="252" y="1004"/>
                </a:cubicBezTo>
                <a:cubicBezTo>
                  <a:pt x="249" y="1002"/>
                  <a:pt x="244" y="999"/>
                  <a:pt x="243" y="999"/>
                </a:cubicBezTo>
                <a:cubicBezTo>
                  <a:pt x="242" y="1000"/>
                  <a:pt x="255" y="1009"/>
                  <a:pt x="256" y="1009"/>
                </a:cubicBezTo>
                <a:cubicBezTo>
                  <a:pt x="257" y="1009"/>
                  <a:pt x="255" y="1007"/>
                  <a:pt x="255" y="1007"/>
                </a:cubicBezTo>
                <a:close/>
                <a:moveTo>
                  <a:pt x="100" y="837"/>
                </a:moveTo>
                <a:cubicBezTo>
                  <a:pt x="101" y="838"/>
                  <a:pt x="101" y="835"/>
                  <a:pt x="98" y="831"/>
                </a:cubicBezTo>
                <a:cubicBezTo>
                  <a:pt x="97" y="827"/>
                  <a:pt x="93" y="822"/>
                  <a:pt x="92" y="822"/>
                </a:cubicBezTo>
                <a:cubicBezTo>
                  <a:pt x="89" y="824"/>
                  <a:pt x="97" y="836"/>
                  <a:pt x="100" y="837"/>
                </a:cubicBezTo>
                <a:close/>
                <a:moveTo>
                  <a:pt x="338" y="1059"/>
                </a:moveTo>
                <a:cubicBezTo>
                  <a:pt x="335" y="1057"/>
                  <a:pt x="330" y="1055"/>
                  <a:pt x="329" y="1055"/>
                </a:cubicBezTo>
                <a:cubicBezTo>
                  <a:pt x="329" y="1056"/>
                  <a:pt x="343" y="1062"/>
                  <a:pt x="344" y="1062"/>
                </a:cubicBezTo>
                <a:cubicBezTo>
                  <a:pt x="344" y="1062"/>
                  <a:pt x="344" y="1062"/>
                  <a:pt x="338" y="1059"/>
                </a:cubicBezTo>
                <a:close/>
                <a:moveTo>
                  <a:pt x="320" y="1050"/>
                </a:moveTo>
                <a:cubicBezTo>
                  <a:pt x="317" y="1048"/>
                  <a:pt x="312" y="1045"/>
                  <a:pt x="311" y="1045"/>
                </a:cubicBezTo>
                <a:cubicBezTo>
                  <a:pt x="311" y="1047"/>
                  <a:pt x="325" y="1053"/>
                  <a:pt x="325" y="1053"/>
                </a:cubicBezTo>
                <a:cubicBezTo>
                  <a:pt x="325" y="1053"/>
                  <a:pt x="324" y="1051"/>
                  <a:pt x="320" y="1050"/>
                </a:cubicBezTo>
                <a:close/>
                <a:moveTo>
                  <a:pt x="342" y="1059"/>
                </a:moveTo>
                <a:cubicBezTo>
                  <a:pt x="339" y="1057"/>
                  <a:pt x="334" y="1055"/>
                  <a:pt x="333" y="1055"/>
                </a:cubicBezTo>
                <a:cubicBezTo>
                  <a:pt x="333" y="1056"/>
                  <a:pt x="347" y="1062"/>
                  <a:pt x="348" y="1062"/>
                </a:cubicBezTo>
                <a:cubicBezTo>
                  <a:pt x="347" y="1062"/>
                  <a:pt x="346" y="1061"/>
                  <a:pt x="342" y="1059"/>
                </a:cubicBezTo>
                <a:close/>
                <a:moveTo>
                  <a:pt x="357" y="1068"/>
                </a:moveTo>
                <a:cubicBezTo>
                  <a:pt x="354" y="1067"/>
                  <a:pt x="348" y="1064"/>
                  <a:pt x="348" y="1064"/>
                </a:cubicBezTo>
                <a:cubicBezTo>
                  <a:pt x="348" y="1065"/>
                  <a:pt x="362" y="1071"/>
                  <a:pt x="363" y="1071"/>
                </a:cubicBezTo>
                <a:cubicBezTo>
                  <a:pt x="363" y="1071"/>
                  <a:pt x="362" y="1070"/>
                  <a:pt x="357" y="1068"/>
                </a:cubicBezTo>
                <a:close/>
                <a:moveTo>
                  <a:pt x="272" y="1020"/>
                </a:moveTo>
                <a:cubicBezTo>
                  <a:pt x="272" y="1019"/>
                  <a:pt x="270" y="1018"/>
                  <a:pt x="268" y="1017"/>
                </a:cubicBezTo>
                <a:cubicBezTo>
                  <a:pt x="265" y="1014"/>
                  <a:pt x="260" y="1011"/>
                  <a:pt x="259" y="1011"/>
                </a:cubicBezTo>
                <a:cubicBezTo>
                  <a:pt x="258" y="1013"/>
                  <a:pt x="271" y="1021"/>
                  <a:pt x="273" y="1021"/>
                </a:cubicBezTo>
                <a:cubicBezTo>
                  <a:pt x="273" y="1021"/>
                  <a:pt x="273" y="1020"/>
                  <a:pt x="272" y="1020"/>
                </a:cubicBezTo>
                <a:close/>
                <a:moveTo>
                  <a:pt x="303" y="1039"/>
                </a:moveTo>
                <a:cubicBezTo>
                  <a:pt x="299" y="1037"/>
                  <a:pt x="294" y="1034"/>
                  <a:pt x="293" y="1035"/>
                </a:cubicBezTo>
                <a:cubicBezTo>
                  <a:pt x="293" y="1035"/>
                  <a:pt x="293" y="1035"/>
                  <a:pt x="293" y="1035"/>
                </a:cubicBezTo>
                <a:cubicBezTo>
                  <a:pt x="294" y="1036"/>
                  <a:pt x="306" y="1043"/>
                  <a:pt x="308" y="1043"/>
                </a:cubicBezTo>
                <a:cubicBezTo>
                  <a:pt x="308" y="1043"/>
                  <a:pt x="306" y="1041"/>
                  <a:pt x="303" y="1039"/>
                </a:cubicBezTo>
                <a:close/>
                <a:moveTo>
                  <a:pt x="373" y="1076"/>
                </a:moveTo>
                <a:cubicBezTo>
                  <a:pt x="371" y="1075"/>
                  <a:pt x="364" y="1072"/>
                  <a:pt x="363" y="1073"/>
                </a:cubicBezTo>
                <a:cubicBezTo>
                  <a:pt x="364" y="1074"/>
                  <a:pt x="377" y="1078"/>
                  <a:pt x="379" y="1079"/>
                </a:cubicBezTo>
                <a:cubicBezTo>
                  <a:pt x="379" y="1079"/>
                  <a:pt x="379" y="1078"/>
                  <a:pt x="373" y="1076"/>
                </a:cubicBezTo>
                <a:close/>
                <a:moveTo>
                  <a:pt x="285" y="1028"/>
                </a:moveTo>
                <a:cubicBezTo>
                  <a:pt x="282" y="1026"/>
                  <a:pt x="277" y="1023"/>
                  <a:pt x="276" y="1023"/>
                </a:cubicBezTo>
                <a:cubicBezTo>
                  <a:pt x="276" y="1023"/>
                  <a:pt x="276" y="1023"/>
                  <a:pt x="276" y="1023"/>
                </a:cubicBezTo>
                <a:cubicBezTo>
                  <a:pt x="276" y="1025"/>
                  <a:pt x="289" y="1033"/>
                  <a:pt x="290" y="1032"/>
                </a:cubicBezTo>
                <a:cubicBezTo>
                  <a:pt x="290" y="1032"/>
                  <a:pt x="290" y="1032"/>
                  <a:pt x="290" y="1032"/>
                </a:cubicBezTo>
                <a:cubicBezTo>
                  <a:pt x="290" y="1031"/>
                  <a:pt x="287" y="1029"/>
                  <a:pt x="285" y="1028"/>
                </a:cubicBezTo>
                <a:close/>
                <a:moveTo>
                  <a:pt x="451" y="690"/>
                </a:moveTo>
                <a:cubicBezTo>
                  <a:pt x="451" y="686"/>
                  <a:pt x="448" y="681"/>
                  <a:pt x="441" y="681"/>
                </a:cubicBezTo>
                <a:cubicBezTo>
                  <a:pt x="433" y="682"/>
                  <a:pt x="432" y="692"/>
                  <a:pt x="438" y="696"/>
                </a:cubicBezTo>
                <a:cubicBezTo>
                  <a:pt x="444" y="700"/>
                  <a:pt x="451" y="696"/>
                  <a:pt x="451" y="690"/>
                </a:cubicBezTo>
                <a:close/>
                <a:moveTo>
                  <a:pt x="356" y="1062"/>
                </a:moveTo>
                <a:cubicBezTo>
                  <a:pt x="356" y="1062"/>
                  <a:pt x="353" y="1060"/>
                  <a:pt x="351" y="1059"/>
                </a:cubicBezTo>
                <a:cubicBezTo>
                  <a:pt x="348" y="1057"/>
                  <a:pt x="343" y="1055"/>
                  <a:pt x="342" y="1055"/>
                </a:cubicBezTo>
                <a:cubicBezTo>
                  <a:pt x="342" y="1055"/>
                  <a:pt x="342" y="1055"/>
                  <a:pt x="342" y="1055"/>
                </a:cubicBezTo>
                <a:cubicBezTo>
                  <a:pt x="342" y="1056"/>
                  <a:pt x="355" y="1063"/>
                  <a:pt x="356" y="1062"/>
                </a:cubicBezTo>
                <a:close/>
                <a:moveTo>
                  <a:pt x="163" y="890"/>
                </a:moveTo>
                <a:cubicBezTo>
                  <a:pt x="165" y="891"/>
                  <a:pt x="166" y="889"/>
                  <a:pt x="164" y="886"/>
                </a:cubicBezTo>
                <a:cubicBezTo>
                  <a:pt x="164" y="885"/>
                  <a:pt x="163" y="885"/>
                  <a:pt x="163" y="884"/>
                </a:cubicBezTo>
                <a:cubicBezTo>
                  <a:pt x="161" y="881"/>
                  <a:pt x="157" y="877"/>
                  <a:pt x="155" y="877"/>
                </a:cubicBezTo>
                <a:cubicBezTo>
                  <a:pt x="152" y="878"/>
                  <a:pt x="159" y="889"/>
                  <a:pt x="163" y="890"/>
                </a:cubicBezTo>
                <a:close/>
                <a:moveTo>
                  <a:pt x="167" y="907"/>
                </a:moveTo>
                <a:cubicBezTo>
                  <a:pt x="168" y="908"/>
                  <a:pt x="169" y="906"/>
                  <a:pt x="167" y="904"/>
                </a:cubicBezTo>
                <a:cubicBezTo>
                  <a:pt x="167" y="903"/>
                  <a:pt x="167" y="902"/>
                  <a:pt x="166" y="901"/>
                </a:cubicBezTo>
                <a:cubicBezTo>
                  <a:pt x="164" y="898"/>
                  <a:pt x="160" y="894"/>
                  <a:pt x="158" y="894"/>
                </a:cubicBezTo>
                <a:cubicBezTo>
                  <a:pt x="155" y="895"/>
                  <a:pt x="163" y="906"/>
                  <a:pt x="167" y="907"/>
                </a:cubicBezTo>
                <a:close/>
                <a:moveTo>
                  <a:pt x="376" y="1076"/>
                </a:moveTo>
                <a:cubicBezTo>
                  <a:pt x="375" y="1076"/>
                  <a:pt x="367" y="1072"/>
                  <a:pt x="366" y="1073"/>
                </a:cubicBezTo>
                <a:cubicBezTo>
                  <a:pt x="367" y="1074"/>
                  <a:pt x="380" y="1078"/>
                  <a:pt x="382" y="1079"/>
                </a:cubicBezTo>
                <a:cubicBezTo>
                  <a:pt x="382" y="1079"/>
                  <a:pt x="382" y="1078"/>
                  <a:pt x="376" y="1076"/>
                </a:cubicBezTo>
                <a:close/>
                <a:moveTo>
                  <a:pt x="175" y="907"/>
                </a:moveTo>
                <a:cubicBezTo>
                  <a:pt x="177" y="908"/>
                  <a:pt x="177" y="907"/>
                  <a:pt x="176" y="904"/>
                </a:cubicBezTo>
                <a:cubicBezTo>
                  <a:pt x="176" y="903"/>
                  <a:pt x="175" y="902"/>
                  <a:pt x="175" y="901"/>
                </a:cubicBezTo>
                <a:cubicBezTo>
                  <a:pt x="173" y="898"/>
                  <a:pt x="169" y="894"/>
                  <a:pt x="166" y="894"/>
                </a:cubicBezTo>
                <a:cubicBezTo>
                  <a:pt x="163" y="895"/>
                  <a:pt x="171" y="905"/>
                  <a:pt x="175" y="907"/>
                </a:cubicBezTo>
                <a:close/>
                <a:moveTo>
                  <a:pt x="188" y="923"/>
                </a:moveTo>
                <a:cubicBezTo>
                  <a:pt x="189" y="924"/>
                  <a:pt x="190" y="923"/>
                  <a:pt x="188" y="920"/>
                </a:cubicBezTo>
                <a:cubicBezTo>
                  <a:pt x="188" y="920"/>
                  <a:pt x="188" y="919"/>
                  <a:pt x="187" y="918"/>
                </a:cubicBezTo>
                <a:cubicBezTo>
                  <a:pt x="185" y="915"/>
                  <a:pt x="180" y="910"/>
                  <a:pt x="178" y="911"/>
                </a:cubicBezTo>
                <a:cubicBezTo>
                  <a:pt x="175" y="912"/>
                  <a:pt x="184" y="922"/>
                  <a:pt x="188" y="923"/>
                </a:cubicBezTo>
                <a:close/>
                <a:moveTo>
                  <a:pt x="180" y="923"/>
                </a:moveTo>
                <a:cubicBezTo>
                  <a:pt x="181" y="924"/>
                  <a:pt x="181" y="923"/>
                  <a:pt x="180" y="921"/>
                </a:cubicBezTo>
                <a:cubicBezTo>
                  <a:pt x="180" y="920"/>
                  <a:pt x="179" y="919"/>
                  <a:pt x="178" y="918"/>
                </a:cubicBezTo>
                <a:cubicBezTo>
                  <a:pt x="176" y="915"/>
                  <a:pt x="172" y="910"/>
                  <a:pt x="170" y="911"/>
                </a:cubicBezTo>
                <a:cubicBezTo>
                  <a:pt x="167" y="912"/>
                  <a:pt x="176" y="922"/>
                  <a:pt x="180" y="923"/>
                </a:cubicBezTo>
                <a:close/>
                <a:moveTo>
                  <a:pt x="524" y="625"/>
                </a:moveTo>
                <a:cubicBezTo>
                  <a:pt x="524" y="620"/>
                  <a:pt x="521" y="615"/>
                  <a:pt x="514" y="615"/>
                </a:cubicBezTo>
                <a:cubicBezTo>
                  <a:pt x="506" y="616"/>
                  <a:pt x="504" y="626"/>
                  <a:pt x="510" y="631"/>
                </a:cubicBezTo>
                <a:cubicBezTo>
                  <a:pt x="515" y="635"/>
                  <a:pt x="523" y="632"/>
                  <a:pt x="524" y="625"/>
                </a:cubicBezTo>
                <a:close/>
                <a:moveTo>
                  <a:pt x="436" y="653"/>
                </a:moveTo>
                <a:cubicBezTo>
                  <a:pt x="441" y="657"/>
                  <a:pt x="449" y="653"/>
                  <a:pt x="449" y="647"/>
                </a:cubicBezTo>
                <a:cubicBezTo>
                  <a:pt x="449" y="643"/>
                  <a:pt x="446" y="637"/>
                  <a:pt x="439" y="637"/>
                </a:cubicBezTo>
                <a:cubicBezTo>
                  <a:pt x="431" y="639"/>
                  <a:pt x="430" y="649"/>
                  <a:pt x="436" y="653"/>
                </a:cubicBezTo>
                <a:close/>
                <a:moveTo>
                  <a:pt x="225" y="923"/>
                </a:moveTo>
                <a:cubicBezTo>
                  <a:pt x="228" y="924"/>
                  <a:pt x="229" y="923"/>
                  <a:pt x="229" y="921"/>
                </a:cubicBezTo>
                <a:cubicBezTo>
                  <a:pt x="228" y="920"/>
                  <a:pt x="228" y="919"/>
                  <a:pt x="227" y="918"/>
                </a:cubicBezTo>
                <a:cubicBezTo>
                  <a:pt x="225" y="915"/>
                  <a:pt x="221" y="910"/>
                  <a:pt x="218" y="911"/>
                </a:cubicBezTo>
                <a:cubicBezTo>
                  <a:pt x="215" y="912"/>
                  <a:pt x="220" y="920"/>
                  <a:pt x="225" y="923"/>
                </a:cubicBezTo>
                <a:close/>
                <a:moveTo>
                  <a:pt x="416" y="659"/>
                </a:moveTo>
                <a:cubicBezTo>
                  <a:pt x="408" y="661"/>
                  <a:pt x="407" y="671"/>
                  <a:pt x="413" y="675"/>
                </a:cubicBezTo>
                <a:cubicBezTo>
                  <a:pt x="419" y="679"/>
                  <a:pt x="425" y="675"/>
                  <a:pt x="426" y="669"/>
                </a:cubicBezTo>
                <a:cubicBezTo>
                  <a:pt x="426" y="664"/>
                  <a:pt x="423" y="659"/>
                  <a:pt x="416" y="659"/>
                </a:cubicBezTo>
                <a:close/>
                <a:moveTo>
                  <a:pt x="214" y="906"/>
                </a:moveTo>
                <a:cubicBezTo>
                  <a:pt x="217" y="908"/>
                  <a:pt x="218" y="907"/>
                  <a:pt x="217" y="904"/>
                </a:cubicBezTo>
                <a:cubicBezTo>
                  <a:pt x="217" y="903"/>
                  <a:pt x="217" y="902"/>
                  <a:pt x="216" y="901"/>
                </a:cubicBezTo>
                <a:cubicBezTo>
                  <a:pt x="215" y="898"/>
                  <a:pt x="211" y="894"/>
                  <a:pt x="207" y="894"/>
                </a:cubicBezTo>
                <a:cubicBezTo>
                  <a:pt x="204" y="895"/>
                  <a:pt x="209" y="904"/>
                  <a:pt x="214" y="906"/>
                </a:cubicBezTo>
                <a:close/>
                <a:moveTo>
                  <a:pt x="215" y="923"/>
                </a:moveTo>
                <a:cubicBezTo>
                  <a:pt x="217" y="924"/>
                  <a:pt x="218" y="923"/>
                  <a:pt x="218" y="921"/>
                </a:cubicBezTo>
                <a:cubicBezTo>
                  <a:pt x="217" y="920"/>
                  <a:pt x="217" y="919"/>
                  <a:pt x="216" y="918"/>
                </a:cubicBezTo>
                <a:cubicBezTo>
                  <a:pt x="214" y="915"/>
                  <a:pt x="210" y="910"/>
                  <a:pt x="207" y="911"/>
                </a:cubicBezTo>
                <a:cubicBezTo>
                  <a:pt x="204" y="912"/>
                  <a:pt x="210" y="921"/>
                  <a:pt x="215" y="923"/>
                </a:cubicBezTo>
                <a:close/>
                <a:moveTo>
                  <a:pt x="204" y="890"/>
                </a:moveTo>
                <a:cubicBezTo>
                  <a:pt x="207" y="891"/>
                  <a:pt x="208" y="890"/>
                  <a:pt x="207" y="886"/>
                </a:cubicBezTo>
                <a:cubicBezTo>
                  <a:pt x="207" y="886"/>
                  <a:pt x="206" y="885"/>
                  <a:pt x="206" y="884"/>
                </a:cubicBezTo>
                <a:cubicBezTo>
                  <a:pt x="204" y="881"/>
                  <a:pt x="200" y="877"/>
                  <a:pt x="197" y="877"/>
                </a:cubicBezTo>
                <a:cubicBezTo>
                  <a:pt x="193" y="878"/>
                  <a:pt x="199" y="887"/>
                  <a:pt x="204" y="890"/>
                </a:cubicBezTo>
                <a:close/>
                <a:moveTo>
                  <a:pt x="192" y="890"/>
                </a:moveTo>
                <a:cubicBezTo>
                  <a:pt x="195" y="891"/>
                  <a:pt x="196" y="890"/>
                  <a:pt x="195" y="887"/>
                </a:cubicBezTo>
                <a:cubicBezTo>
                  <a:pt x="195" y="886"/>
                  <a:pt x="195" y="885"/>
                  <a:pt x="194" y="884"/>
                </a:cubicBezTo>
                <a:cubicBezTo>
                  <a:pt x="193" y="881"/>
                  <a:pt x="188" y="877"/>
                  <a:pt x="185" y="877"/>
                </a:cubicBezTo>
                <a:cubicBezTo>
                  <a:pt x="182" y="878"/>
                  <a:pt x="187" y="887"/>
                  <a:pt x="192" y="890"/>
                </a:cubicBezTo>
                <a:close/>
                <a:moveTo>
                  <a:pt x="197" y="868"/>
                </a:moveTo>
                <a:cubicBezTo>
                  <a:pt x="197" y="868"/>
                  <a:pt x="196" y="867"/>
                  <a:pt x="196" y="867"/>
                </a:cubicBezTo>
                <a:cubicBezTo>
                  <a:pt x="195" y="864"/>
                  <a:pt x="191" y="859"/>
                  <a:pt x="187" y="859"/>
                </a:cubicBezTo>
                <a:cubicBezTo>
                  <a:pt x="183" y="860"/>
                  <a:pt x="189" y="870"/>
                  <a:pt x="194" y="873"/>
                </a:cubicBezTo>
                <a:cubicBezTo>
                  <a:pt x="197" y="874"/>
                  <a:pt x="198" y="872"/>
                  <a:pt x="197" y="868"/>
                </a:cubicBezTo>
                <a:close/>
                <a:moveTo>
                  <a:pt x="262" y="812"/>
                </a:moveTo>
                <a:cubicBezTo>
                  <a:pt x="262" y="812"/>
                  <a:pt x="262" y="812"/>
                  <a:pt x="262" y="812"/>
                </a:cubicBezTo>
                <a:cubicBezTo>
                  <a:pt x="261" y="808"/>
                  <a:pt x="258" y="803"/>
                  <a:pt x="253" y="803"/>
                </a:cubicBezTo>
                <a:cubicBezTo>
                  <a:pt x="247" y="805"/>
                  <a:pt x="249" y="814"/>
                  <a:pt x="255" y="817"/>
                </a:cubicBezTo>
                <a:cubicBezTo>
                  <a:pt x="259" y="820"/>
                  <a:pt x="263" y="818"/>
                  <a:pt x="262" y="812"/>
                </a:cubicBezTo>
                <a:close/>
                <a:moveTo>
                  <a:pt x="415" y="637"/>
                </a:moveTo>
                <a:cubicBezTo>
                  <a:pt x="407" y="639"/>
                  <a:pt x="406" y="649"/>
                  <a:pt x="412" y="653"/>
                </a:cubicBezTo>
                <a:cubicBezTo>
                  <a:pt x="417" y="657"/>
                  <a:pt x="424" y="653"/>
                  <a:pt x="425" y="647"/>
                </a:cubicBezTo>
                <a:cubicBezTo>
                  <a:pt x="425" y="643"/>
                  <a:pt x="422" y="637"/>
                  <a:pt x="415" y="637"/>
                </a:cubicBezTo>
                <a:close/>
                <a:moveTo>
                  <a:pt x="249" y="954"/>
                </a:moveTo>
                <a:cubicBezTo>
                  <a:pt x="251" y="955"/>
                  <a:pt x="252" y="954"/>
                  <a:pt x="252" y="952"/>
                </a:cubicBezTo>
                <a:cubicBezTo>
                  <a:pt x="252" y="952"/>
                  <a:pt x="251" y="950"/>
                  <a:pt x="250" y="949"/>
                </a:cubicBezTo>
                <a:cubicBezTo>
                  <a:pt x="248" y="946"/>
                  <a:pt x="244" y="942"/>
                  <a:pt x="241" y="942"/>
                </a:cubicBezTo>
                <a:cubicBezTo>
                  <a:pt x="238" y="943"/>
                  <a:pt x="244" y="951"/>
                  <a:pt x="249" y="954"/>
                </a:cubicBezTo>
                <a:close/>
                <a:moveTo>
                  <a:pt x="252" y="968"/>
                </a:moveTo>
                <a:cubicBezTo>
                  <a:pt x="254" y="969"/>
                  <a:pt x="255" y="969"/>
                  <a:pt x="254" y="967"/>
                </a:cubicBezTo>
                <a:cubicBezTo>
                  <a:pt x="254" y="967"/>
                  <a:pt x="254" y="966"/>
                  <a:pt x="252" y="964"/>
                </a:cubicBezTo>
                <a:cubicBezTo>
                  <a:pt x="250" y="961"/>
                  <a:pt x="246" y="957"/>
                  <a:pt x="243" y="957"/>
                </a:cubicBezTo>
                <a:cubicBezTo>
                  <a:pt x="240" y="958"/>
                  <a:pt x="247" y="966"/>
                  <a:pt x="252" y="968"/>
                </a:cubicBezTo>
                <a:close/>
                <a:moveTo>
                  <a:pt x="239" y="793"/>
                </a:moveTo>
                <a:cubicBezTo>
                  <a:pt x="239" y="793"/>
                  <a:pt x="239" y="793"/>
                  <a:pt x="239" y="792"/>
                </a:cubicBezTo>
                <a:cubicBezTo>
                  <a:pt x="238" y="789"/>
                  <a:pt x="235" y="784"/>
                  <a:pt x="230" y="784"/>
                </a:cubicBezTo>
                <a:cubicBezTo>
                  <a:pt x="225" y="785"/>
                  <a:pt x="226" y="794"/>
                  <a:pt x="232" y="798"/>
                </a:cubicBezTo>
                <a:cubicBezTo>
                  <a:pt x="236" y="801"/>
                  <a:pt x="240" y="799"/>
                  <a:pt x="239" y="793"/>
                </a:cubicBezTo>
                <a:close/>
                <a:moveTo>
                  <a:pt x="435" y="631"/>
                </a:moveTo>
                <a:cubicBezTo>
                  <a:pt x="441" y="635"/>
                  <a:pt x="448" y="631"/>
                  <a:pt x="448" y="625"/>
                </a:cubicBezTo>
                <a:cubicBezTo>
                  <a:pt x="449" y="620"/>
                  <a:pt x="445" y="615"/>
                  <a:pt x="439" y="615"/>
                </a:cubicBezTo>
                <a:cubicBezTo>
                  <a:pt x="430" y="616"/>
                  <a:pt x="429" y="627"/>
                  <a:pt x="435" y="631"/>
                </a:cubicBezTo>
                <a:close/>
                <a:moveTo>
                  <a:pt x="239" y="954"/>
                </a:moveTo>
                <a:cubicBezTo>
                  <a:pt x="241" y="955"/>
                  <a:pt x="242" y="954"/>
                  <a:pt x="242" y="952"/>
                </a:cubicBezTo>
                <a:cubicBezTo>
                  <a:pt x="241" y="952"/>
                  <a:pt x="241" y="950"/>
                  <a:pt x="240" y="949"/>
                </a:cubicBezTo>
                <a:cubicBezTo>
                  <a:pt x="238" y="946"/>
                  <a:pt x="233" y="942"/>
                  <a:pt x="231" y="942"/>
                </a:cubicBezTo>
                <a:cubicBezTo>
                  <a:pt x="228" y="943"/>
                  <a:pt x="234" y="952"/>
                  <a:pt x="239" y="954"/>
                </a:cubicBezTo>
                <a:close/>
                <a:moveTo>
                  <a:pt x="227" y="939"/>
                </a:moveTo>
                <a:cubicBezTo>
                  <a:pt x="229" y="940"/>
                  <a:pt x="230" y="939"/>
                  <a:pt x="229" y="936"/>
                </a:cubicBezTo>
                <a:cubicBezTo>
                  <a:pt x="229" y="936"/>
                  <a:pt x="228" y="935"/>
                  <a:pt x="228" y="934"/>
                </a:cubicBezTo>
                <a:cubicBezTo>
                  <a:pt x="226" y="931"/>
                  <a:pt x="221" y="927"/>
                  <a:pt x="219" y="927"/>
                </a:cubicBezTo>
                <a:cubicBezTo>
                  <a:pt x="215" y="928"/>
                  <a:pt x="222" y="936"/>
                  <a:pt x="227" y="939"/>
                </a:cubicBezTo>
                <a:close/>
                <a:moveTo>
                  <a:pt x="236" y="938"/>
                </a:moveTo>
                <a:cubicBezTo>
                  <a:pt x="239" y="940"/>
                  <a:pt x="241" y="939"/>
                  <a:pt x="240" y="936"/>
                </a:cubicBezTo>
                <a:cubicBezTo>
                  <a:pt x="240" y="936"/>
                  <a:pt x="239" y="935"/>
                  <a:pt x="238" y="934"/>
                </a:cubicBezTo>
                <a:cubicBezTo>
                  <a:pt x="236" y="931"/>
                  <a:pt x="232" y="927"/>
                  <a:pt x="229" y="927"/>
                </a:cubicBezTo>
                <a:cubicBezTo>
                  <a:pt x="226" y="928"/>
                  <a:pt x="232" y="936"/>
                  <a:pt x="236" y="938"/>
                </a:cubicBezTo>
                <a:close/>
                <a:moveTo>
                  <a:pt x="437" y="675"/>
                </a:moveTo>
                <a:cubicBezTo>
                  <a:pt x="442" y="678"/>
                  <a:pt x="449" y="675"/>
                  <a:pt x="450" y="669"/>
                </a:cubicBezTo>
                <a:cubicBezTo>
                  <a:pt x="450" y="664"/>
                  <a:pt x="447" y="659"/>
                  <a:pt x="440" y="659"/>
                </a:cubicBezTo>
                <a:cubicBezTo>
                  <a:pt x="432" y="661"/>
                  <a:pt x="431" y="671"/>
                  <a:pt x="437" y="675"/>
                </a:cubicBezTo>
                <a:close/>
                <a:moveTo>
                  <a:pt x="245" y="812"/>
                </a:moveTo>
                <a:cubicBezTo>
                  <a:pt x="244" y="808"/>
                  <a:pt x="241" y="803"/>
                  <a:pt x="236" y="803"/>
                </a:cubicBezTo>
                <a:cubicBezTo>
                  <a:pt x="231" y="805"/>
                  <a:pt x="233" y="814"/>
                  <a:pt x="238" y="817"/>
                </a:cubicBezTo>
                <a:cubicBezTo>
                  <a:pt x="243" y="820"/>
                  <a:pt x="246" y="818"/>
                  <a:pt x="245" y="812"/>
                </a:cubicBezTo>
                <a:cubicBezTo>
                  <a:pt x="245" y="812"/>
                  <a:pt x="245" y="812"/>
                  <a:pt x="245" y="812"/>
                </a:cubicBezTo>
                <a:close/>
                <a:moveTo>
                  <a:pt x="223" y="818"/>
                </a:moveTo>
                <a:cubicBezTo>
                  <a:pt x="227" y="820"/>
                  <a:pt x="230" y="817"/>
                  <a:pt x="229" y="812"/>
                </a:cubicBezTo>
                <a:cubicBezTo>
                  <a:pt x="228" y="808"/>
                  <a:pt x="224" y="803"/>
                  <a:pt x="220" y="803"/>
                </a:cubicBezTo>
                <a:cubicBezTo>
                  <a:pt x="215" y="805"/>
                  <a:pt x="217" y="814"/>
                  <a:pt x="223" y="818"/>
                </a:cubicBezTo>
                <a:close/>
                <a:moveTo>
                  <a:pt x="274" y="982"/>
                </a:moveTo>
                <a:cubicBezTo>
                  <a:pt x="276" y="983"/>
                  <a:pt x="278" y="983"/>
                  <a:pt x="277" y="981"/>
                </a:cubicBezTo>
                <a:cubicBezTo>
                  <a:pt x="277" y="981"/>
                  <a:pt x="276" y="980"/>
                  <a:pt x="275" y="978"/>
                </a:cubicBezTo>
                <a:cubicBezTo>
                  <a:pt x="273" y="975"/>
                  <a:pt x="268" y="972"/>
                  <a:pt x="266" y="972"/>
                </a:cubicBezTo>
                <a:cubicBezTo>
                  <a:pt x="263" y="973"/>
                  <a:pt x="269" y="980"/>
                  <a:pt x="274" y="982"/>
                </a:cubicBezTo>
                <a:close/>
                <a:moveTo>
                  <a:pt x="485" y="631"/>
                </a:moveTo>
                <a:cubicBezTo>
                  <a:pt x="490" y="635"/>
                  <a:pt x="498" y="631"/>
                  <a:pt x="498" y="625"/>
                </a:cubicBezTo>
                <a:cubicBezTo>
                  <a:pt x="499" y="620"/>
                  <a:pt x="496" y="615"/>
                  <a:pt x="489" y="615"/>
                </a:cubicBezTo>
                <a:cubicBezTo>
                  <a:pt x="480" y="616"/>
                  <a:pt x="478" y="627"/>
                  <a:pt x="485" y="631"/>
                </a:cubicBezTo>
                <a:close/>
                <a:moveTo>
                  <a:pt x="287" y="995"/>
                </a:moveTo>
                <a:cubicBezTo>
                  <a:pt x="289" y="997"/>
                  <a:pt x="291" y="996"/>
                  <a:pt x="290" y="995"/>
                </a:cubicBezTo>
                <a:cubicBezTo>
                  <a:pt x="290" y="994"/>
                  <a:pt x="289" y="993"/>
                  <a:pt x="288" y="991"/>
                </a:cubicBezTo>
                <a:cubicBezTo>
                  <a:pt x="286" y="989"/>
                  <a:pt x="281" y="985"/>
                  <a:pt x="279" y="986"/>
                </a:cubicBezTo>
                <a:cubicBezTo>
                  <a:pt x="276" y="986"/>
                  <a:pt x="282" y="993"/>
                  <a:pt x="287" y="995"/>
                </a:cubicBezTo>
                <a:close/>
                <a:moveTo>
                  <a:pt x="200" y="773"/>
                </a:moveTo>
                <a:cubicBezTo>
                  <a:pt x="199" y="769"/>
                  <a:pt x="196" y="764"/>
                  <a:pt x="192" y="764"/>
                </a:cubicBezTo>
                <a:cubicBezTo>
                  <a:pt x="186" y="765"/>
                  <a:pt x="188" y="775"/>
                  <a:pt x="194" y="779"/>
                </a:cubicBezTo>
                <a:cubicBezTo>
                  <a:pt x="198" y="782"/>
                  <a:pt x="201" y="778"/>
                  <a:pt x="200" y="773"/>
                </a:cubicBezTo>
                <a:close/>
                <a:moveTo>
                  <a:pt x="198" y="812"/>
                </a:moveTo>
                <a:cubicBezTo>
                  <a:pt x="197" y="808"/>
                  <a:pt x="193" y="803"/>
                  <a:pt x="189" y="803"/>
                </a:cubicBezTo>
                <a:cubicBezTo>
                  <a:pt x="185" y="805"/>
                  <a:pt x="188" y="814"/>
                  <a:pt x="193" y="818"/>
                </a:cubicBezTo>
                <a:cubicBezTo>
                  <a:pt x="197" y="820"/>
                  <a:pt x="200" y="817"/>
                  <a:pt x="198" y="812"/>
                </a:cubicBezTo>
                <a:cubicBezTo>
                  <a:pt x="198" y="812"/>
                  <a:pt x="198" y="812"/>
                  <a:pt x="198" y="812"/>
                </a:cubicBezTo>
                <a:close/>
                <a:moveTo>
                  <a:pt x="499" y="647"/>
                </a:moveTo>
                <a:cubicBezTo>
                  <a:pt x="499" y="643"/>
                  <a:pt x="496" y="637"/>
                  <a:pt x="489" y="637"/>
                </a:cubicBezTo>
                <a:cubicBezTo>
                  <a:pt x="481" y="639"/>
                  <a:pt x="479" y="648"/>
                  <a:pt x="485" y="653"/>
                </a:cubicBezTo>
                <a:cubicBezTo>
                  <a:pt x="490" y="657"/>
                  <a:pt x="498" y="654"/>
                  <a:pt x="499" y="647"/>
                </a:cubicBezTo>
                <a:close/>
                <a:moveTo>
                  <a:pt x="182" y="873"/>
                </a:moveTo>
                <a:cubicBezTo>
                  <a:pt x="185" y="874"/>
                  <a:pt x="186" y="872"/>
                  <a:pt x="185" y="869"/>
                </a:cubicBezTo>
                <a:cubicBezTo>
                  <a:pt x="185" y="868"/>
                  <a:pt x="185" y="868"/>
                  <a:pt x="184" y="867"/>
                </a:cubicBezTo>
                <a:cubicBezTo>
                  <a:pt x="183" y="864"/>
                  <a:pt x="179" y="859"/>
                  <a:pt x="176" y="859"/>
                </a:cubicBezTo>
                <a:cubicBezTo>
                  <a:pt x="172" y="860"/>
                  <a:pt x="177" y="870"/>
                  <a:pt x="182" y="873"/>
                </a:cubicBezTo>
                <a:close/>
                <a:moveTo>
                  <a:pt x="171" y="873"/>
                </a:moveTo>
                <a:cubicBezTo>
                  <a:pt x="174" y="874"/>
                  <a:pt x="175" y="873"/>
                  <a:pt x="174" y="870"/>
                </a:cubicBezTo>
                <a:cubicBezTo>
                  <a:pt x="174" y="869"/>
                  <a:pt x="173" y="868"/>
                  <a:pt x="173" y="867"/>
                </a:cubicBezTo>
                <a:cubicBezTo>
                  <a:pt x="171" y="864"/>
                  <a:pt x="167" y="859"/>
                  <a:pt x="164" y="859"/>
                </a:cubicBezTo>
                <a:cubicBezTo>
                  <a:pt x="161" y="860"/>
                  <a:pt x="166" y="870"/>
                  <a:pt x="171" y="873"/>
                </a:cubicBezTo>
                <a:close/>
                <a:moveTo>
                  <a:pt x="131" y="837"/>
                </a:moveTo>
                <a:cubicBezTo>
                  <a:pt x="134" y="838"/>
                  <a:pt x="134" y="835"/>
                  <a:pt x="132" y="831"/>
                </a:cubicBezTo>
                <a:cubicBezTo>
                  <a:pt x="130" y="827"/>
                  <a:pt x="127" y="822"/>
                  <a:pt x="124" y="822"/>
                </a:cubicBezTo>
                <a:cubicBezTo>
                  <a:pt x="120" y="824"/>
                  <a:pt x="127" y="836"/>
                  <a:pt x="131" y="837"/>
                </a:cubicBezTo>
                <a:close/>
                <a:moveTo>
                  <a:pt x="161" y="855"/>
                </a:moveTo>
                <a:cubicBezTo>
                  <a:pt x="164" y="856"/>
                  <a:pt x="165" y="854"/>
                  <a:pt x="164" y="850"/>
                </a:cubicBezTo>
                <a:cubicBezTo>
                  <a:pt x="163" y="850"/>
                  <a:pt x="163" y="849"/>
                  <a:pt x="163" y="849"/>
                </a:cubicBezTo>
                <a:cubicBezTo>
                  <a:pt x="161" y="846"/>
                  <a:pt x="158" y="841"/>
                  <a:pt x="155" y="841"/>
                </a:cubicBezTo>
                <a:cubicBezTo>
                  <a:pt x="151" y="842"/>
                  <a:pt x="157" y="853"/>
                  <a:pt x="161" y="855"/>
                </a:cubicBezTo>
                <a:close/>
                <a:moveTo>
                  <a:pt x="461" y="653"/>
                </a:moveTo>
                <a:cubicBezTo>
                  <a:pt x="466" y="657"/>
                  <a:pt x="473" y="653"/>
                  <a:pt x="474" y="647"/>
                </a:cubicBezTo>
                <a:cubicBezTo>
                  <a:pt x="474" y="643"/>
                  <a:pt x="471" y="637"/>
                  <a:pt x="464" y="637"/>
                </a:cubicBezTo>
                <a:cubicBezTo>
                  <a:pt x="455" y="639"/>
                  <a:pt x="454" y="649"/>
                  <a:pt x="461" y="653"/>
                </a:cubicBezTo>
                <a:close/>
                <a:moveTo>
                  <a:pt x="175" y="850"/>
                </a:moveTo>
                <a:cubicBezTo>
                  <a:pt x="175" y="850"/>
                  <a:pt x="175" y="849"/>
                  <a:pt x="175" y="849"/>
                </a:cubicBezTo>
                <a:cubicBezTo>
                  <a:pt x="173" y="846"/>
                  <a:pt x="169" y="841"/>
                  <a:pt x="166" y="841"/>
                </a:cubicBezTo>
                <a:cubicBezTo>
                  <a:pt x="162" y="842"/>
                  <a:pt x="167" y="852"/>
                  <a:pt x="172" y="855"/>
                </a:cubicBezTo>
                <a:cubicBezTo>
                  <a:pt x="175" y="857"/>
                  <a:pt x="177" y="854"/>
                  <a:pt x="175" y="850"/>
                </a:cubicBezTo>
                <a:close/>
                <a:moveTo>
                  <a:pt x="151" y="855"/>
                </a:moveTo>
                <a:cubicBezTo>
                  <a:pt x="153" y="856"/>
                  <a:pt x="154" y="854"/>
                  <a:pt x="153" y="850"/>
                </a:cubicBezTo>
                <a:cubicBezTo>
                  <a:pt x="152" y="850"/>
                  <a:pt x="152" y="849"/>
                  <a:pt x="152" y="849"/>
                </a:cubicBezTo>
                <a:cubicBezTo>
                  <a:pt x="150" y="846"/>
                  <a:pt x="147" y="841"/>
                  <a:pt x="144" y="841"/>
                </a:cubicBezTo>
                <a:cubicBezTo>
                  <a:pt x="140" y="842"/>
                  <a:pt x="146" y="853"/>
                  <a:pt x="151" y="855"/>
                </a:cubicBezTo>
                <a:close/>
                <a:moveTo>
                  <a:pt x="261" y="968"/>
                </a:moveTo>
                <a:cubicBezTo>
                  <a:pt x="264" y="969"/>
                  <a:pt x="265" y="969"/>
                  <a:pt x="264" y="967"/>
                </a:cubicBezTo>
                <a:cubicBezTo>
                  <a:pt x="264" y="966"/>
                  <a:pt x="263" y="965"/>
                  <a:pt x="262" y="964"/>
                </a:cubicBezTo>
                <a:cubicBezTo>
                  <a:pt x="260" y="961"/>
                  <a:pt x="256" y="957"/>
                  <a:pt x="253" y="957"/>
                </a:cubicBezTo>
                <a:cubicBezTo>
                  <a:pt x="250" y="958"/>
                  <a:pt x="256" y="966"/>
                  <a:pt x="261" y="968"/>
                </a:cubicBezTo>
                <a:close/>
                <a:moveTo>
                  <a:pt x="141" y="837"/>
                </a:moveTo>
                <a:cubicBezTo>
                  <a:pt x="143" y="838"/>
                  <a:pt x="144" y="836"/>
                  <a:pt x="143" y="832"/>
                </a:cubicBezTo>
                <a:cubicBezTo>
                  <a:pt x="143" y="832"/>
                  <a:pt x="143" y="831"/>
                  <a:pt x="142" y="831"/>
                </a:cubicBezTo>
                <a:cubicBezTo>
                  <a:pt x="141" y="827"/>
                  <a:pt x="137" y="822"/>
                  <a:pt x="134" y="822"/>
                </a:cubicBezTo>
                <a:cubicBezTo>
                  <a:pt x="131" y="824"/>
                  <a:pt x="136" y="835"/>
                  <a:pt x="141" y="837"/>
                </a:cubicBezTo>
                <a:close/>
                <a:moveTo>
                  <a:pt x="460" y="631"/>
                </a:moveTo>
                <a:cubicBezTo>
                  <a:pt x="465" y="635"/>
                  <a:pt x="473" y="631"/>
                  <a:pt x="473" y="625"/>
                </a:cubicBezTo>
                <a:cubicBezTo>
                  <a:pt x="473" y="620"/>
                  <a:pt x="470" y="615"/>
                  <a:pt x="463" y="615"/>
                </a:cubicBezTo>
                <a:cubicBezTo>
                  <a:pt x="455" y="616"/>
                  <a:pt x="454" y="627"/>
                  <a:pt x="460" y="631"/>
                </a:cubicBezTo>
                <a:close/>
                <a:moveTo>
                  <a:pt x="294" y="1032"/>
                </a:moveTo>
                <a:cubicBezTo>
                  <a:pt x="294" y="1032"/>
                  <a:pt x="295" y="1032"/>
                  <a:pt x="295" y="1032"/>
                </a:cubicBezTo>
                <a:cubicBezTo>
                  <a:pt x="295" y="1031"/>
                  <a:pt x="291" y="1029"/>
                  <a:pt x="290" y="1028"/>
                </a:cubicBezTo>
                <a:cubicBezTo>
                  <a:pt x="287" y="1026"/>
                  <a:pt x="282" y="1023"/>
                  <a:pt x="281" y="1023"/>
                </a:cubicBezTo>
                <a:cubicBezTo>
                  <a:pt x="280" y="1025"/>
                  <a:pt x="293" y="1032"/>
                  <a:pt x="294" y="1032"/>
                </a:cubicBezTo>
                <a:close/>
                <a:moveTo>
                  <a:pt x="339" y="1053"/>
                </a:moveTo>
                <a:cubicBezTo>
                  <a:pt x="339" y="1053"/>
                  <a:pt x="339" y="1053"/>
                  <a:pt x="339" y="1053"/>
                </a:cubicBezTo>
                <a:cubicBezTo>
                  <a:pt x="339" y="1052"/>
                  <a:pt x="336" y="1050"/>
                  <a:pt x="334" y="1050"/>
                </a:cubicBezTo>
                <a:cubicBezTo>
                  <a:pt x="331" y="1048"/>
                  <a:pt x="326" y="1045"/>
                  <a:pt x="325" y="1045"/>
                </a:cubicBezTo>
                <a:cubicBezTo>
                  <a:pt x="325" y="1045"/>
                  <a:pt x="325" y="1045"/>
                  <a:pt x="325" y="1045"/>
                </a:cubicBezTo>
                <a:cubicBezTo>
                  <a:pt x="325" y="1046"/>
                  <a:pt x="337" y="1054"/>
                  <a:pt x="339" y="1053"/>
                </a:cubicBezTo>
                <a:close/>
                <a:moveTo>
                  <a:pt x="300" y="1032"/>
                </a:moveTo>
                <a:cubicBezTo>
                  <a:pt x="299" y="1031"/>
                  <a:pt x="298" y="1030"/>
                  <a:pt x="295" y="1028"/>
                </a:cubicBezTo>
                <a:cubicBezTo>
                  <a:pt x="292" y="1026"/>
                  <a:pt x="287" y="1023"/>
                  <a:pt x="286" y="1023"/>
                </a:cubicBezTo>
                <a:cubicBezTo>
                  <a:pt x="285" y="1024"/>
                  <a:pt x="297" y="1032"/>
                  <a:pt x="299" y="1032"/>
                </a:cubicBezTo>
                <a:cubicBezTo>
                  <a:pt x="300" y="1032"/>
                  <a:pt x="300" y="1032"/>
                  <a:pt x="300" y="1032"/>
                </a:cubicBezTo>
                <a:close/>
                <a:moveTo>
                  <a:pt x="283" y="1020"/>
                </a:moveTo>
                <a:cubicBezTo>
                  <a:pt x="282" y="1019"/>
                  <a:pt x="281" y="1018"/>
                  <a:pt x="279" y="1017"/>
                </a:cubicBezTo>
                <a:cubicBezTo>
                  <a:pt x="276" y="1014"/>
                  <a:pt x="271" y="1011"/>
                  <a:pt x="270" y="1011"/>
                </a:cubicBezTo>
                <a:cubicBezTo>
                  <a:pt x="268" y="1012"/>
                  <a:pt x="280" y="1020"/>
                  <a:pt x="283" y="1021"/>
                </a:cubicBezTo>
                <a:cubicBezTo>
                  <a:pt x="283" y="1021"/>
                  <a:pt x="283" y="1021"/>
                  <a:pt x="283" y="1020"/>
                </a:cubicBezTo>
                <a:close/>
                <a:moveTo>
                  <a:pt x="334" y="1053"/>
                </a:moveTo>
                <a:cubicBezTo>
                  <a:pt x="334" y="1052"/>
                  <a:pt x="331" y="1050"/>
                  <a:pt x="329" y="1050"/>
                </a:cubicBezTo>
                <a:cubicBezTo>
                  <a:pt x="326" y="1048"/>
                  <a:pt x="321" y="1045"/>
                  <a:pt x="320" y="1045"/>
                </a:cubicBezTo>
                <a:cubicBezTo>
                  <a:pt x="320" y="1045"/>
                  <a:pt x="320" y="1045"/>
                  <a:pt x="320" y="1045"/>
                </a:cubicBezTo>
                <a:cubicBezTo>
                  <a:pt x="320" y="1047"/>
                  <a:pt x="333" y="1054"/>
                  <a:pt x="334" y="1053"/>
                </a:cubicBezTo>
                <a:close/>
                <a:moveTo>
                  <a:pt x="317" y="1043"/>
                </a:moveTo>
                <a:cubicBezTo>
                  <a:pt x="317" y="1043"/>
                  <a:pt x="317" y="1043"/>
                  <a:pt x="317" y="1043"/>
                </a:cubicBezTo>
                <a:cubicBezTo>
                  <a:pt x="317" y="1042"/>
                  <a:pt x="313" y="1040"/>
                  <a:pt x="312" y="1039"/>
                </a:cubicBezTo>
                <a:cubicBezTo>
                  <a:pt x="309" y="1037"/>
                  <a:pt x="304" y="1034"/>
                  <a:pt x="303" y="1035"/>
                </a:cubicBezTo>
                <a:cubicBezTo>
                  <a:pt x="303" y="1035"/>
                  <a:pt x="303" y="1035"/>
                  <a:pt x="303" y="1035"/>
                </a:cubicBezTo>
                <a:cubicBezTo>
                  <a:pt x="303" y="1036"/>
                  <a:pt x="315" y="1044"/>
                  <a:pt x="317" y="1043"/>
                </a:cubicBezTo>
                <a:close/>
                <a:moveTo>
                  <a:pt x="161" y="764"/>
                </a:moveTo>
                <a:cubicBezTo>
                  <a:pt x="156" y="765"/>
                  <a:pt x="160" y="776"/>
                  <a:pt x="165" y="779"/>
                </a:cubicBezTo>
                <a:cubicBezTo>
                  <a:pt x="169" y="781"/>
                  <a:pt x="171" y="778"/>
                  <a:pt x="170" y="773"/>
                </a:cubicBezTo>
                <a:cubicBezTo>
                  <a:pt x="169" y="769"/>
                  <a:pt x="165" y="764"/>
                  <a:pt x="161" y="764"/>
                </a:cubicBezTo>
                <a:close/>
                <a:moveTo>
                  <a:pt x="329" y="1053"/>
                </a:moveTo>
                <a:cubicBezTo>
                  <a:pt x="329" y="1053"/>
                  <a:pt x="328" y="1051"/>
                  <a:pt x="325" y="1050"/>
                </a:cubicBezTo>
                <a:cubicBezTo>
                  <a:pt x="321" y="1048"/>
                  <a:pt x="316" y="1045"/>
                  <a:pt x="315" y="1045"/>
                </a:cubicBezTo>
                <a:cubicBezTo>
                  <a:pt x="315" y="1045"/>
                  <a:pt x="315" y="1045"/>
                  <a:pt x="315" y="1045"/>
                </a:cubicBezTo>
                <a:cubicBezTo>
                  <a:pt x="315" y="1047"/>
                  <a:pt x="328" y="1053"/>
                  <a:pt x="329" y="1053"/>
                </a:cubicBezTo>
                <a:close/>
                <a:moveTo>
                  <a:pt x="312" y="1043"/>
                </a:moveTo>
                <a:cubicBezTo>
                  <a:pt x="312" y="1043"/>
                  <a:pt x="312" y="1043"/>
                  <a:pt x="312" y="1043"/>
                </a:cubicBezTo>
                <a:cubicBezTo>
                  <a:pt x="312" y="1042"/>
                  <a:pt x="308" y="1040"/>
                  <a:pt x="307" y="1039"/>
                </a:cubicBezTo>
                <a:cubicBezTo>
                  <a:pt x="304" y="1037"/>
                  <a:pt x="299" y="1034"/>
                  <a:pt x="298" y="1035"/>
                </a:cubicBezTo>
                <a:cubicBezTo>
                  <a:pt x="298" y="1035"/>
                  <a:pt x="298" y="1035"/>
                  <a:pt x="298" y="1035"/>
                </a:cubicBezTo>
                <a:cubicBezTo>
                  <a:pt x="298" y="1036"/>
                  <a:pt x="311" y="1044"/>
                  <a:pt x="312" y="1043"/>
                </a:cubicBezTo>
                <a:close/>
                <a:moveTo>
                  <a:pt x="316" y="1032"/>
                </a:moveTo>
                <a:cubicBezTo>
                  <a:pt x="317" y="1032"/>
                  <a:pt x="318" y="1032"/>
                  <a:pt x="318" y="1032"/>
                </a:cubicBezTo>
                <a:cubicBezTo>
                  <a:pt x="318" y="1031"/>
                  <a:pt x="316" y="1030"/>
                  <a:pt x="314" y="1028"/>
                </a:cubicBezTo>
                <a:cubicBezTo>
                  <a:pt x="312" y="1026"/>
                  <a:pt x="307" y="1023"/>
                  <a:pt x="305" y="1023"/>
                </a:cubicBezTo>
                <a:cubicBezTo>
                  <a:pt x="303" y="1024"/>
                  <a:pt x="312" y="1030"/>
                  <a:pt x="316" y="1032"/>
                </a:cubicBezTo>
                <a:close/>
                <a:moveTo>
                  <a:pt x="267" y="1008"/>
                </a:moveTo>
                <a:cubicBezTo>
                  <a:pt x="266" y="1007"/>
                  <a:pt x="265" y="1006"/>
                  <a:pt x="263" y="1004"/>
                </a:cubicBezTo>
                <a:cubicBezTo>
                  <a:pt x="261" y="1002"/>
                  <a:pt x="256" y="999"/>
                  <a:pt x="254" y="999"/>
                </a:cubicBezTo>
                <a:cubicBezTo>
                  <a:pt x="252" y="1000"/>
                  <a:pt x="264" y="1008"/>
                  <a:pt x="267" y="1009"/>
                </a:cubicBezTo>
                <a:cubicBezTo>
                  <a:pt x="267" y="1009"/>
                  <a:pt x="268" y="1009"/>
                  <a:pt x="267" y="1008"/>
                </a:cubicBezTo>
                <a:close/>
                <a:moveTo>
                  <a:pt x="307" y="1017"/>
                </a:moveTo>
                <a:cubicBezTo>
                  <a:pt x="304" y="1014"/>
                  <a:pt x="300" y="1011"/>
                  <a:pt x="298" y="1011"/>
                </a:cubicBezTo>
                <a:cubicBezTo>
                  <a:pt x="296" y="1012"/>
                  <a:pt x="303" y="1018"/>
                  <a:pt x="307" y="1020"/>
                </a:cubicBezTo>
                <a:cubicBezTo>
                  <a:pt x="309" y="1021"/>
                  <a:pt x="310" y="1021"/>
                  <a:pt x="310" y="1020"/>
                </a:cubicBezTo>
                <a:cubicBezTo>
                  <a:pt x="310" y="1019"/>
                  <a:pt x="309" y="1018"/>
                  <a:pt x="307" y="1017"/>
                </a:cubicBezTo>
                <a:close/>
                <a:moveTo>
                  <a:pt x="257" y="982"/>
                </a:moveTo>
                <a:cubicBezTo>
                  <a:pt x="258" y="983"/>
                  <a:pt x="260" y="983"/>
                  <a:pt x="259" y="982"/>
                </a:cubicBezTo>
                <a:cubicBezTo>
                  <a:pt x="259" y="981"/>
                  <a:pt x="258" y="979"/>
                  <a:pt x="256" y="978"/>
                </a:cubicBezTo>
                <a:cubicBezTo>
                  <a:pt x="254" y="975"/>
                  <a:pt x="249" y="972"/>
                  <a:pt x="247" y="972"/>
                </a:cubicBezTo>
                <a:cubicBezTo>
                  <a:pt x="245" y="973"/>
                  <a:pt x="252" y="980"/>
                  <a:pt x="257" y="982"/>
                </a:cubicBezTo>
                <a:close/>
                <a:moveTo>
                  <a:pt x="191" y="793"/>
                </a:moveTo>
                <a:cubicBezTo>
                  <a:pt x="191" y="793"/>
                  <a:pt x="191" y="793"/>
                  <a:pt x="191" y="792"/>
                </a:cubicBezTo>
                <a:cubicBezTo>
                  <a:pt x="190" y="789"/>
                  <a:pt x="186" y="784"/>
                  <a:pt x="182" y="784"/>
                </a:cubicBezTo>
                <a:cubicBezTo>
                  <a:pt x="177" y="785"/>
                  <a:pt x="180" y="795"/>
                  <a:pt x="186" y="798"/>
                </a:cubicBezTo>
                <a:cubicBezTo>
                  <a:pt x="190" y="801"/>
                  <a:pt x="192" y="798"/>
                  <a:pt x="191" y="793"/>
                </a:cubicBezTo>
                <a:close/>
                <a:moveTo>
                  <a:pt x="179" y="818"/>
                </a:moveTo>
                <a:cubicBezTo>
                  <a:pt x="183" y="820"/>
                  <a:pt x="185" y="818"/>
                  <a:pt x="184" y="813"/>
                </a:cubicBezTo>
                <a:cubicBezTo>
                  <a:pt x="184" y="813"/>
                  <a:pt x="184" y="812"/>
                  <a:pt x="184" y="812"/>
                </a:cubicBezTo>
                <a:cubicBezTo>
                  <a:pt x="183" y="808"/>
                  <a:pt x="179" y="803"/>
                  <a:pt x="175" y="803"/>
                </a:cubicBezTo>
                <a:cubicBezTo>
                  <a:pt x="171" y="805"/>
                  <a:pt x="174" y="814"/>
                  <a:pt x="179" y="818"/>
                </a:cubicBezTo>
                <a:close/>
                <a:moveTo>
                  <a:pt x="179" y="779"/>
                </a:moveTo>
                <a:cubicBezTo>
                  <a:pt x="183" y="781"/>
                  <a:pt x="186" y="779"/>
                  <a:pt x="185" y="774"/>
                </a:cubicBezTo>
                <a:cubicBezTo>
                  <a:pt x="185" y="773"/>
                  <a:pt x="185" y="773"/>
                  <a:pt x="185" y="773"/>
                </a:cubicBezTo>
                <a:cubicBezTo>
                  <a:pt x="184" y="769"/>
                  <a:pt x="180" y="764"/>
                  <a:pt x="176" y="764"/>
                </a:cubicBezTo>
                <a:cubicBezTo>
                  <a:pt x="171" y="765"/>
                  <a:pt x="173" y="775"/>
                  <a:pt x="179" y="779"/>
                </a:cubicBezTo>
                <a:close/>
                <a:moveTo>
                  <a:pt x="168" y="784"/>
                </a:moveTo>
                <a:cubicBezTo>
                  <a:pt x="163" y="785"/>
                  <a:pt x="167" y="796"/>
                  <a:pt x="172" y="799"/>
                </a:cubicBezTo>
                <a:cubicBezTo>
                  <a:pt x="176" y="801"/>
                  <a:pt x="178" y="798"/>
                  <a:pt x="176" y="792"/>
                </a:cubicBezTo>
                <a:cubicBezTo>
                  <a:pt x="175" y="789"/>
                  <a:pt x="172" y="784"/>
                  <a:pt x="168" y="784"/>
                </a:cubicBezTo>
                <a:close/>
                <a:moveTo>
                  <a:pt x="278" y="1021"/>
                </a:moveTo>
                <a:cubicBezTo>
                  <a:pt x="278" y="1021"/>
                  <a:pt x="277" y="1020"/>
                  <a:pt x="277" y="1019"/>
                </a:cubicBezTo>
                <a:cubicBezTo>
                  <a:pt x="276" y="1018"/>
                  <a:pt x="275" y="1018"/>
                  <a:pt x="273" y="1017"/>
                </a:cubicBezTo>
                <a:cubicBezTo>
                  <a:pt x="270" y="1014"/>
                  <a:pt x="266" y="1011"/>
                  <a:pt x="264" y="1011"/>
                </a:cubicBezTo>
                <a:cubicBezTo>
                  <a:pt x="263" y="1013"/>
                  <a:pt x="276" y="1021"/>
                  <a:pt x="278" y="1021"/>
                </a:cubicBezTo>
                <a:close/>
                <a:moveTo>
                  <a:pt x="184" y="855"/>
                </a:moveTo>
                <a:cubicBezTo>
                  <a:pt x="187" y="857"/>
                  <a:pt x="189" y="854"/>
                  <a:pt x="188" y="850"/>
                </a:cubicBezTo>
                <a:cubicBezTo>
                  <a:pt x="187" y="850"/>
                  <a:pt x="187" y="849"/>
                  <a:pt x="187" y="849"/>
                </a:cubicBezTo>
                <a:cubicBezTo>
                  <a:pt x="186" y="846"/>
                  <a:pt x="182" y="841"/>
                  <a:pt x="178" y="841"/>
                </a:cubicBezTo>
                <a:cubicBezTo>
                  <a:pt x="174" y="842"/>
                  <a:pt x="179" y="852"/>
                  <a:pt x="184" y="855"/>
                </a:cubicBezTo>
                <a:close/>
                <a:moveTo>
                  <a:pt x="175" y="837"/>
                </a:moveTo>
                <a:cubicBezTo>
                  <a:pt x="178" y="838"/>
                  <a:pt x="180" y="836"/>
                  <a:pt x="179" y="831"/>
                </a:cubicBezTo>
                <a:cubicBezTo>
                  <a:pt x="178" y="831"/>
                  <a:pt x="178" y="831"/>
                  <a:pt x="178" y="831"/>
                </a:cubicBezTo>
                <a:cubicBezTo>
                  <a:pt x="177" y="827"/>
                  <a:pt x="173" y="822"/>
                  <a:pt x="170" y="822"/>
                </a:cubicBezTo>
                <a:cubicBezTo>
                  <a:pt x="165" y="824"/>
                  <a:pt x="170" y="834"/>
                  <a:pt x="175" y="837"/>
                </a:cubicBezTo>
                <a:close/>
                <a:moveTo>
                  <a:pt x="352" y="1062"/>
                </a:moveTo>
                <a:cubicBezTo>
                  <a:pt x="352" y="1062"/>
                  <a:pt x="350" y="1061"/>
                  <a:pt x="347" y="1059"/>
                </a:cubicBezTo>
                <a:cubicBezTo>
                  <a:pt x="344" y="1057"/>
                  <a:pt x="338" y="1055"/>
                  <a:pt x="337" y="1055"/>
                </a:cubicBezTo>
                <a:cubicBezTo>
                  <a:pt x="337" y="1055"/>
                  <a:pt x="337" y="1055"/>
                  <a:pt x="337" y="1055"/>
                </a:cubicBezTo>
                <a:cubicBezTo>
                  <a:pt x="337" y="1056"/>
                  <a:pt x="350" y="1063"/>
                  <a:pt x="352" y="1062"/>
                </a:cubicBezTo>
                <a:close/>
                <a:moveTo>
                  <a:pt x="163" y="837"/>
                </a:moveTo>
                <a:cubicBezTo>
                  <a:pt x="166" y="838"/>
                  <a:pt x="167" y="836"/>
                  <a:pt x="166" y="832"/>
                </a:cubicBezTo>
                <a:cubicBezTo>
                  <a:pt x="166" y="832"/>
                  <a:pt x="166" y="831"/>
                  <a:pt x="166" y="831"/>
                </a:cubicBezTo>
                <a:cubicBezTo>
                  <a:pt x="164" y="827"/>
                  <a:pt x="160" y="822"/>
                  <a:pt x="157" y="822"/>
                </a:cubicBezTo>
                <a:cubicBezTo>
                  <a:pt x="153" y="824"/>
                  <a:pt x="158" y="834"/>
                  <a:pt x="163" y="837"/>
                </a:cubicBezTo>
                <a:close/>
                <a:moveTo>
                  <a:pt x="286" y="1008"/>
                </a:moveTo>
                <a:cubicBezTo>
                  <a:pt x="287" y="1009"/>
                  <a:pt x="288" y="1009"/>
                  <a:pt x="288" y="1008"/>
                </a:cubicBezTo>
                <a:cubicBezTo>
                  <a:pt x="287" y="1007"/>
                  <a:pt x="286" y="1006"/>
                  <a:pt x="285" y="1004"/>
                </a:cubicBezTo>
                <a:cubicBezTo>
                  <a:pt x="282" y="1002"/>
                  <a:pt x="277" y="999"/>
                  <a:pt x="275" y="999"/>
                </a:cubicBezTo>
                <a:cubicBezTo>
                  <a:pt x="273" y="1000"/>
                  <a:pt x="281" y="1007"/>
                  <a:pt x="286" y="1008"/>
                </a:cubicBezTo>
                <a:close/>
                <a:moveTo>
                  <a:pt x="411" y="631"/>
                </a:moveTo>
                <a:cubicBezTo>
                  <a:pt x="416" y="635"/>
                  <a:pt x="423" y="631"/>
                  <a:pt x="424" y="625"/>
                </a:cubicBezTo>
                <a:cubicBezTo>
                  <a:pt x="424" y="620"/>
                  <a:pt x="421" y="615"/>
                  <a:pt x="414" y="615"/>
                </a:cubicBezTo>
                <a:cubicBezTo>
                  <a:pt x="406" y="616"/>
                  <a:pt x="405" y="627"/>
                  <a:pt x="411" y="631"/>
                </a:cubicBezTo>
                <a:close/>
                <a:moveTo>
                  <a:pt x="271" y="996"/>
                </a:moveTo>
                <a:cubicBezTo>
                  <a:pt x="272" y="996"/>
                  <a:pt x="274" y="996"/>
                  <a:pt x="273" y="995"/>
                </a:cubicBezTo>
                <a:cubicBezTo>
                  <a:pt x="273" y="994"/>
                  <a:pt x="272" y="993"/>
                  <a:pt x="270" y="991"/>
                </a:cubicBezTo>
                <a:cubicBezTo>
                  <a:pt x="268" y="989"/>
                  <a:pt x="263" y="985"/>
                  <a:pt x="261" y="986"/>
                </a:cubicBezTo>
                <a:cubicBezTo>
                  <a:pt x="259" y="987"/>
                  <a:pt x="266" y="994"/>
                  <a:pt x="271" y="996"/>
                </a:cubicBezTo>
                <a:close/>
                <a:moveTo>
                  <a:pt x="265" y="982"/>
                </a:moveTo>
                <a:cubicBezTo>
                  <a:pt x="267" y="983"/>
                  <a:pt x="268" y="983"/>
                  <a:pt x="268" y="981"/>
                </a:cubicBezTo>
                <a:cubicBezTo>
                  <a:pt x="267" y="981"/>
                  <a:pt x="267" y="980"/>
                  <a:pt x="265" y="978"/>
                </a:cubicBezTo>
                <a:cubicBezTo>
                  <a:pt x="263" y="975"/>
                  <a:pt x="259" y="972"/>
                  <a:pt x="256" y="972"/>
                </a:cubicBezTo>
                <a:cubicBezTo>
                  <a:pt x="254" y="973"/>
                  <a:pt x="260" y="980"/>
                  <a:pt x="265" y="982"/>
                </a:cubicBezTo>
                <a:close/>
                <a:moveTo>
                  <a:pt x="281" y="995"/>
                </a:moveTo>
                <a:cubicBezTo>
                  <a:pt x="281" y="994"/>
                  <a:pt x="280" y="993"/>
                  <a:pt x="279" y="991"/>
                </a:cubicBezTo>
                <a:cubicBezTo>
                  <a:pt x="276" y="989"/>
                  <a:pt x="272" y="985"/>
                  <a:pt x="270" y="986"/>
                </a:cubicBezTo>
                <a:cubicBezTo>
                  <a:pt x="267" y="987"/>
                  <a:pt x="274" y="993"/>
                  <a:pt x="279" y="995"/>
                </a:cubicBezTo>
                <a:cubicBezTo>
                  <a:pt x="281" y="996"/>
                  <a:pt x="282" y="996"/>
                  <a:pt x="281" y="995"/>
                </a:cubicBezTo>
                <a:close/>
                <a:moveTo>
                  <a:pt x="364" y="1068"/>
                </a:moveTo>
                <a:cubicBezTo>
                  <a:pt x="361" y="1066"/>
                  <a:pt x="356" y="1064"/>
                  <a:pt x="355" y="1064"/>
                </a:cubicBezTo>
                <a:cubicBezTo>
                  <a:pt x="355" y="1065"/>
                  <a:pt x="369" y="1071"/>
                  <a:pt x="370" y="1071"/>
                </a:cubicBezTo>
                <a:cubicBezTo>
                  <a:pt x="370" y="1070"/>
                  <a:pt x="368" y="1070"/>
                  <a:pt x="364" y="1068"/>
                </a:cubicBezTo>
                <a:close/>
                <a:moveTo>
                  <a:pt x="366" y="1071"/>
                </a:moveTo>
                <a:cubicBezTo>
                  <a:pt x="366" y="1071"/>
                  <a:pt x="366" y="1070"/>
                  <a:pt x="361" y="1068"/>
                </a:cubicBezTo>
                <a:cubicBezTo>
                  <a:pt x="357" y="1066"/>
                  <a:pt x="352" y="1064"/>
                  <a:pt x="351" y="1064"/>
                </a:cubicBezTo>
                <a:cubicBezTo>
                  <a:pt x="351" y="1065"/>
                  <a:pt x="365" y="1071"/>
                  <a:pt x="366" y="1071"/>
                </a:cubicBezTo>
                <a:close/>
                <a:moveTo>
                  <a:pt x="385" y="1079"/>
                </a:moveTo>
                <a:cubicBezTo>
                  <a:pt x="385" y="1079"/>
                  <a:pt x="384" y="1078"/>
                  <a:pt x="379" y="1076"/>
                </a:cubicBezTo>
                <a:cubicBezTo>
                  <a:pt x="376" y="1075"/>
                  <a:pt x="370" y="1072"/>
                  <a:pt x="370" y="1073"/>
                </a:cubicBezTo>
                <a:cubicBezTo>
                  <a:pt x="370" y="1074"/>
                  <a:pt x="384" y="1079"/>
                  <a:pt x="385" y="1079"/>
                </a:cubicBezTo>
                <a:close/>
                <a:moveTo>
                  <a:pt x="400" y="625"/>
                </a:moveTo>
                <a:cubicBezTo>
                  <a:pt x="400" y="620"/>
                  <a:pt x="397" y="615"/>
                  <a:pt x="390" y="615"/>
                </a:cubicBezTo>
                <a:cubicBezTo>
                  <a:pt x="382" y="616"/>
                  <a:pt x="381" y="627"/>
                  <a:pt x="387" y="631"/>
                </a:cubicBezTo>
                <a:cubicBezTo>
                  <a:pt x="393" y="635"/>
                  <a:pt x="399" y="631"/>
                  <a:pt x="400" y="625"/>
                </a:cubicBezTo>
                <a:close/>
                <a:moveTo>
                  <a:pt x="295" y="1008"/>
                </a:moveTo>
                <a:cubicBezTo>
                  <a:pt x="295" y="1007"/>
                  <a:pt x="294" y="1006"/>
                  <a:pt x="293" y="1004"/>
                </a:cubicBezTo>
                <a:cubicBezTo>
                  <a:pt x="290" y="1002"/>
                  <a:pt x="286" y="999"/>
                  <a:pt x="283" y="999"/>
                </a:cubicBezTo>
                <a:cubicBezTo>
                  <a:pt x="281" y="1000"/>
                  <a:pt x="288" y="1006"/>
                  <a:pt x="293" y="1008"/>
                </a:cubicBezTo>
                <a:cubicBezTo>
                  <a:pt x="295" y="1009"/>
                  <a:pt x="296" y="1009"/>
                  <a:pt x="295" y="1008"/>
                </a:cubicBezTo>
                <a:close/>
                <a:moveTo>
                  <a:pt x="383" y="1076"/>
                </a:moveTo>
                <a:cubicBezTo>
                  <a:pt x="380" y="1075"/>
                  <a:pt x="374" y="1072"/>
                  <a:pt x="373" y="1073"/>
                </a:cubicBezTo>
                <a:cubicBezTo>
                  <a:pt x="374" y="1074"/>
                  <a:pt x="387" y="1079"/>
                  <a:pt x="388" y="1079"/>
                </a:cubicBezTo>
                <a:cubicBezTo>
                  <a:pt x="388" y="1079"/>
                  <a:pt x="388" y="1078"/>
                  <a:pt x="383" y="1076"/>
                </a:cubicBezTo>
                <a:close/>
                <a:moveTo>
                  <a:pt x="152" y="837"/>
                </a:moveTo>
                <a:cubicBezTo>
                  <a:pt x="155" y="838"/>
                  <a:pt x="156" y="836"/>
                  <a:pt x="154" y="831"/>
                </a:cubicBezTo>
                <a:cubicBezTo>
                  <a:pt x="154" y="831"/>
                  <a:pt x="154" y="831"/>
                  <a:pt x="154" y="831"/>
                </a:cubicBezTo>
                <a:cubicBezTo>
                  <a:pt x="152" y="827"/>
                  <a:pt x="148" y="822"/>
                  <a:pt x="145" y="822"/>
                </a:cubicBezTo>
                <a:cubicBezTo>
                  <a:pt x="141" y="824"/>
                  <a:pt x="147" y="835"/>
                  <a:pt x="152" y="837"/>
                </a:cubicBezTo>
                <a:close/>
                <a:moveTo>
                  <a:pt x="826" y="659"/>
                </a:moveTo>
                <a:cubicBezTo>
                  <a:pt x="818" y="661"/>
                  <a:pt x="816" y="672"/>
                  <a:pt x="821" y="675"/>
                </a:cubicBezTo>
                <a:cubicBezTo>
                  <a:pt x="825" y="678"/>
                  <a:pt x="831" y="675"/>
                  <a:pt x="833" y="669"/>
                </a:cubicBezTo>
                <a:cubicBezTo>
                  <a:pt x="833" y="664"/>
                  <a:pt x="831" y="659"/>
                  <a:pt x="826" y="659"/>
                </a:cubicBezTo>
                <a:close/>
                <a:moveTo>
                  <a:pt x="908" y="637"/>
                </a:moveTo>
                <a:cubicBezTo>
                  <a:pt x="900" y="639"/>
                  <a:pt x="899" y="651"/>
                  <a:pt x="904" y="654"/>
                </a:cubicBezTo>
                <a:cubicBezTo>
                  <a:pt x="908" y="656"/>
                  <a:pt x="913" y="653"/>
                  <a:pt x="914" y="647"/>
                </a:cubicBezTo>
                <a:cubicBezTo>
                  <a:pt x="915" y="643"/>
                  <a:pt x="913" y="637"/>
                  <a:pt x="908" y="637"/>
                </a:cubicBezTo>
                <a:close/>
                <a:moveTo>
                  <a:pt x="634" y="738"/>
                </a:moveTo>
                <a:cubicBezTo>
                  <a:pt x="639" y="742"/>
                  <a:pt x="647" y="738"/>
                  <a:pt x="648" y="732"/>
                </a:cubicBezTo>
                <a:cubicBezTo>
                  <a:pt x="648" y="728"/>
                  <a:pt x="646" y="723"/>
                  <a:pt x="639" y="723"/>
                </a:cubicBezTo>
                <a:cubicBezTo>
                  <a:pt x="631" y="724"/>
                  <a:pt x="629" y="734"/>
                  <a:pt x="634" y="738"/>
                </a:cubicBezTo>
                <a:close/>
                <a:moveTo>
                  <a:pt x="635" y="717"/>
                </a:moveTo>
                <a:cubicBezTo>
                  <a:pt x="641" y="721"/>
                  <a:pt x="648" y="718"/>
                  <a:pt x="649" y="711"/>
                </a:cubicBezTo>
                <a:cubicBezTo>
                  <a:pt x="649" y="707"/>
                  <a:pt x="647" y="702"/>
                  <a:pt x="640" y="702"/>
                </a:cubicBezTo>
                <a:cubicBezTo>
                  <a:pt x="631" y="703"/>
                  <a:pt x="630" y="713"/>
                  <a:pt x="635" y="717"/>
                </a:cubicBezTo>
                <a:close/>
                <a:moveTo>
                  <a:pt x="636" y="696"/>
                </a:moveTo>
                <a:cubicBezTo>
                  <a:pt x="641" y="700"/>
                  <a:pt x="649" y="696"/>
                  <a:pt x="650" y="690"/>
                </a:cubicBezTo>
                <a:cubicBezTo>
                  <a:pt x="650" y="686"/>
                  <a:pt x="648" y="681"/>
                  <a:pt x="641" y="681"/>
                </a:cubicBezTo>
                <a:cubicBezTo>
                  <a:pt x="632" y="682"/>
                  <a:pt x="630" y="692"/>
                  <a:pt x="636" y="696"/>
                </a:cubicBezTo>
                <a:close/>
                <a:moveTo>
                  <a:pt x="632" y="778"/>
                </a:moveTo>
                <a:cubicBezTo>
                  <a:pt x="637" y="782"/>
                  <a:pt x="644" y="779"/>
                  <a:pt x="645" y="773"/>
                </a:cubicBezTo>
                <a:cubicBezTo>
                  <a:pt x="646" y="769"/>
                  <a:pt x="643" y="764"/>
                  <a:pt x="637" y="764"/>
                </a:cubicBezTo>
                <a:cubicBezTo>
                  <a:pt x="629" y="765"/>
                  <a:pt x="627" y="775"/>
                  <a:pt x="632" y="778"/>
                </a:cubicBezTo>
                <a:close/>
                <a:moveTo>
                  <a:pt x="288" y="1021"/>
                </a:moveTo>
                <a:cubicBezTo>
                  <a:pt x="289" y="1021"/>
                  <a:pt x="289" y="1021"/>
                  <a:pt x="289" y="1020"/>
                </a:cubicBezTo>
                <a:cubicBezTo>
                  <a:pt x="289" y="1020"/>
                  <a:pt x="287" y="1018"/>
                  <a:pt x="285" y="1017"/>
                </a:cubicBezTo>
                <a:cubicBezTo>
                  <a:pt x="282" y="1014"/>
                  <a:pt x="278" y="1011"/>
                  <a:pt x="276" y="1011"/>
                </a:cubicBezTo>
                <a:cubicBezTo>
                  <a:pt x="274" y="1012"/>
                  <a:pt x="285" y="1020"/>
                  <a:pt x="288" y="1021"/>
                </a:cubicBezTo>
                <a:close/>
                <a:moveTo>
                  <a:pt x="631" y="798"/>
                </a:moveTo>
                <a:cubicBezTo>
                  <a:pt x="636" y="801"/>
                  <a:pt x="643" y="798"/>
                  <a:pt x="644" y="792"/>
                </a:cubicBezTo>
                <a:cubicBezTo>
                  <a:pt x="644" y="789"/>
                  <a:pt x="642" y="784"/>
                  <a:pt x="636" y="784"/>
                </a:cubicBezTo>
                <a:cubicBezTo>
                  <a:pt x="627" y="785"/>
                  <a:pt x="626" y="794"/>
                  <a:pt x="631" y="798"/>
                </a:cubicBezTo>
                <a:close/>
                <a:moveTo>
                  <a:pt x="784" y="637"/>
                </a:moveTo>
                <a:cubicBezTo>
                  <a:pt x="776" y="639"/>
                  <a:pt x="774" y="650"/>
                  <a:pt x="780" y="654"/>
                </a:cubicBezTo>
                <a:cubicBezTo>
                  <a:pt x="784" y="657"/>
                  <a:pt x="791" y="653"/>
                  <a:pt x="792" y="647"/>
                </a:cubicBezTo>
                <a:cubicBezTo>
                  <a:pt x="792" y="643"/>
                  <a:pt x="790" y="637"/>
                  <a:pt x="784" y="637"/>
                </a:cubicBezTo>
                <a:close/>
                <a:moveTo>
                  <a:pt x="633" y="758"/>
                </a:moveTo>
                <a:cubicBezTo>
                  <a:pt x="638" y="762"/>
                  <a:pt x="645" y="759"/>
                  <a:pt x="646" y="753"/>
                </a:cubicBezTo>
                <a:cubicBezTo>
                  <a:pt x="647" y="749"/>
                  <a:pt x="645" y="743"/>
                  <a:pt x="638" y="744"/>
                </a:cubicBezTo>
                <a:cubicBezTo>
                  <a:pt x="630" y="745"/>
                  <a:pt x="628" y="755"/>
                  <a:pt x="633" y="758"/>
                </a:cubicBezTo>
                <a:close/>
                <a:moveTo>
                  <a:pt x="761" y="732"/>
                </a:moveTo>
                <a:cubicBezTo>
                  <a:pt x="762" y="728"/>
                  <a:pt x="760" y="723"/>
                  <a:pt x="754" y="723"/>
                </a:cubicBezTo>
                <a:cubicBezTo>
                  <a:pt x="746" y="724"/>
                  <a:pt x="744" y="734"/>
                  <a:pt x="749" y="738"/>
                </a:cubicBezTo>
                <a:cubicBezTo>
                  <a:pt x="753" y="742"/>
                  <a:pt x="760" y="738"/>
                  <a:pt x="761" y="732"/>
                </a:cubicBezTo>
                <a:close/>
                <a:moveTo>
                  <a:pt x="738" y="637"/>
                </a:moveTo>
                <a:cubicBezTo>
                  <a:pt x="730" y="639"/>
                  <a:pt x="728" y="649"/>
                  <a:pt x="734" y="653"/>
                </a:cubicBezTo>
                <a:cubicBezTo>
                  <a:pt x="738" y="657"/>
                  <a:pt x="746" y="653"/>
                  <a:pt x="747" y="647"/>
                </a:cubicBezTo>
                <a:cubicBezTo>
                  <a:pt x="747" y="643"/>
                  <a:pt x="745" y="637"/>
                  <a:pt x="738" y="637"/>
                </a:cubicBezTo>
                <a:close/>
                <a:moveTo>
                  <a:pt x="745" y="669"/>
                </a:moveTo>
                <a:cubicBezTo>
                  <a:pt x="746" y="664"/>
                  <a:pt x="743" y="659"/>
                  <a:pt x="737" y="659"/>
                </a:cubicBezTo>
                <a:cubicBezTo>
                  <a:pt x="729" y="661"/>
                  <a:pt x="727" y="671"/>
                  <a:pt x="732" y="675"/>
                </a:cubicBezTo>
                <a:cubicBezTo>
                  <a:pt x="737" y="678"/>
                  <a:pt x="744" y="675"/>
                  <a:pt x="745" y="669"/>
                </a:cubicBezTo>
                <a:close/>
                <a:moveTo>
                  <a:pt x="756" y="702"/>
                </a:moveTo>
                <a:cubicBezTo>
                  <a:pt x="748" y="703"/>
                  <a:pt x="746" y="713"/>
                  <a:pt x="751" y="717"/>
                </a:cubicBezTo>
                <a:cubicBezTo>
                  <a:pt x="756" y="721"/>
                  <a:pt x="762" y="718"/>
                  <a:pt x="764" y="711"/>
                </a:cubicBezTo>
                <a:cubicBezTo>
                  <a:pt x="764" y="707"/>
                  <a:pt x="762" y="702"/>
                  <a:pt x="756" y="702"/>
                </a:cubicBezTo>
                <a:close/>
                <a:moveTo>
                  <a:pt x="758" y="681"/>
                </a:moveTo>
                <a:cubicBezTo>
                  <a:pt x="750" y="682"/>
                  <a:pt x="748" y="692"/>
                  <a:pt x="753" y="696"/>
                </a:cubicBezTo>
                <a:cubicBezTo>
                  <a:pt x="758" y="700"/>
                  <a:pt x="765" y="697"/>
                  <a:pt x="766" y="690"/>
                </a:cubicBezTo>
                <a:cubicBezTo>
                  <a:pt x="767" y="686"/>
                  <a:pt x="764" y="681"/>
                  <a:pt x="758" y="681"/>
                </a:cubicBezTo>
                <a:close/>
                <a:moveTo>
                  <a:pt x="761" y="637"/>
                </a:moveTo>
                <a:cubicBezTo>
                  <a:pt x="753" y="639"/>
                  <a:pt x="751" y="649"/>
                  <a:pt x="757" y="653"/>
                </a:cubicBezTo>
                <a:cubicBezTo>
                  <a:pt x="761" y="657"/>
                  <a:pt x="768" y="653"/>
                  <a:pt x="769" y="647"/>
                </a:cubicBezTo>
                <a:cubicBezTo>
                  <a:pt x="770" y="643"/>
                  <a:pt x="768" y="637"/>
                  <a:pt x="761" y="637"/>
                </a:cubicBezTo>
                <a:close/>
                <a:moveTo>
                  <a:pt x="760" y="659"/>
                </a:moveTo>
                <a:cubicBezTo>
                  <a:pt x="752" y="661"/>
                  <a:pt x="750" y="671"/>
                  <a:pt x="755" y="675"/>
                </a:cubicBezTo>
                <a:cubicBezTo>
                  <a:pt x="760" y="679"/>
                  <a:pt x="767" y="675"/>
                  <a:pt x="768" y="669"/>
                </a:cubicBezTo>
                <a:cubicBezTo>
                  <a:pt x="768" y="664"/>
                  <a:pt x="766" y="659"/>
                  <a:pt x="760" y="659"/>
                </a:cubicBezTo>
                <a:close/>
                <a:moveTo>
                  <a:pt x="778" y="675"/>
                </a:moveTo>
                <a:cubicBezTo>
                  <a:pt x="783" y="678"/>
                  <a:pt x="789" y="675"/>
                  <a:pt x="790" y="669"/>
                </a:cubicBezTo>
                <a:cubicBezTo>
                  <a:pt x="791" y="664"/>
                  <a:pt x="788" y="659"/>
                  <a:pt x="782" y="659"/>
                </a:cubicBezTo>
                <a:cubicBezTo>
                  <a:pt x="774" y="661"/>
                  <a:pt x="772" y="672"/>
                  <a:pt x="778" y="675"/>
                </a:cubicBezTo>
                <a:close/>
                <a:moveTo>
                  <a:pt x="243" y="968"/>
                </a:moveTo>
                <a:cubicBezTo>
                  <a:pt x="245" y="969"/>
                  <a:pt x="246" y="969"/>
                  <a:pt x="245" y="967"/>
                </a:cubicBezTo>
                <a:cubicBezTo>
                  <a:pt x="245" y="967"/>
                  <a:pt x="245" y="966"/>
                  <a:pt x="243" y="964"/>
                </a:cubicBezTo>
                <a:cubicBezTo>
                  <a:pt x="241" y="961"/>
                  <a:pt x="236" y="957"/>
                  <a:pt x="234" y="957"/>
                </a:cubicBezTo>
                <a:cubicBezTo>
                  <a:pt x="231" y="958"/>
                  <a:pt x="239" y="966"/>
                  <a:pt x="243" y="968"/>
                </a:cubicBezTo>
                <a:close/>
                <a:moveTo>
                  <a:pt x="715" y="637"/>
                </a:moveTo>
                <a:cubicBezTo>
                  <a:pt x="706" y="639"/>
                  <a:pt x="705" y="649"/>
                  <a:pt x="710" y="653"/>
                </a:cubicBezTo>
                <a:cubicBezTo>
                  <a:pt x="715" y="657"/>
                  <a:pt x="722" y="653"/>
                  <a:pt x="723" y="647"/>
                </a:cubicBezTo>
                <a:cubicBezTo>
                  <a:pt x="724" y="643"/>
                  <a:pt x="721" y="637"/>
                  <a:pt x="715" y="637"/>
                </a:cubicBezTo>
                <a:close/>
                <a:moveTo>
                  <a:pt x="838" y="723"/>
                </a:moveTo>
                <a:cubicBezTo>
                  <a:pt x="830" y="724"/>
                  <a:pt x="828" y="735"/>
                  <a:pt x="833" y="739"/>
                </a:cubicBezTo>
                <a:cubicBezTo>
                  <a:pt x="836" y="741"/>
                  <a:pt x="842" y="738"/>
                  <a:pt x="844" y="732"/>
                </a:cubicBezTo>
                <a:cubicBezTo>
                  <a:pt x="845" y="728"/>
                  <a:pt x="843" y="723"/>
                  <a:pt x="838" y="723"/>
                </a:cubicBezTo>
                <a:close/>
                <a:moveTo>
                  <a:pt x="249" y="983"/>
                </a:moveTo>
                <a:cubicBezTo>
                  <a:pt x="251" y="983"/>
                  <a:pt x="251" y="983"/>
                  <a:pt x="251" y="982"/>
                </a:cubicBezTo>
                <a:cubicBezTo>
                  <a:pt x="250" y="981"/>
                  <a:pt x="249" y="979"/>
                  <a:pt x="248" y="978"/>
                </a:cubicBezTo>
                <a:cubicBezTo>
                  <a:pt x="246" y="975"/>
                  <a:pt x="241" y="972"/>
                  <a:pt x="239" y="972"/>
                </a:cubicBezTo>
                <a:cubicBezTo>
                  <a:pt x="237" y="973"/>
                  <a:pt x="245" y="981"/>
                  <a:pt x="249" y="983"/>
                </a:cubicBezTo>
                <a:close/>
                <a:moveTo>
                  <a:pt x="230" y="954"/>
                </a:moveTo>
                <a:cubicBezTo>
                  <a:pt x="232" y="955"/>
                  <a:pt x="233" y="954"/>
                  <a:pt x="232" y="953"/>
                </a:cubicBezTo>
                <a:cubicBezTo>
                  <a:pt x="232" y="952"/>
                  <a:pt x="232" y="951"/>
                  <a:pt x="230" y="949"/>
                </a:cubicBezTo>
                <a:cubicBezTo>
                  <a:pt x="228" y="946"/>
                  <a:pt x="223" y="942"/>
                  <a:pt x="221" y="942"/>
                </a:cubicBezTo>
                <a:cubicBezTo>
                  <a:pt x="218" y="943"/>
                  <a:pt x="225" y="952"/>
                  <a:pt x="230" y="954"/>
                </a:cubicBezTo>
                <a:close/>
                <a:moveTo>
                  <a:pt x="235" y="969"/>
                </a:moveTo>
                <a:cubicBezTo>
                  <a:pt x="237" y="969"/>
                  <a:pt x="237" y="969"/>
                  <a:pt x="237" y="967"/>
                </a:cubicBezTo>
                <a:cubicBezTo>
                  <a:pt x="237" y="967"/>
                  <a:pt x="236" y="966"/>
                  <a:pt x="234" y="964"/>
                </a:cubicBezTo>
                <a:cubicBezTo>
                  <a:pt x="232" y="961"/>
                  <a:pt x="227" y="957"/>
                  <a:pt x="225" y="957"/>
                </a:cubicBezTo>
                <a:cubicBezTo>
                  <a:pt x="223" y="958"/>
                  <a:pt x="231" y="967"/>
                  <a:pt x="235" y="969"/>
                </a:cubicBezTo>
                <a:close/>
                <a:moveTo>
                  <a:pt x="222" y="954"/>
                </a:moveTo>
                <a:cubicBezTo>
                  <a:pt x="223" y="955"/>
                  <a:pt x="224" y="954"/>
                  <a:pt x="223" y="952"/>
                </a:cubicBezTo>
                <a:cubicBezTo>
                  <a:pt x="223" y="952"/>
                  <a:pt x="222" y="950"/>
                  <a:pt x="221" y="949"/>
                </a:cubicBezTo>
                <a:cubicBezTo>
                  <a:pt x="219" y="946"/>
                  <a:pt x="214" y="942"/>
                  <a:pt x="212" y="942"/>
                </a:cubicBezTo>
                <a:cubicBezTo>
                  <a:pt x="209" y="943"/>
                  <a:pt x="217" y="952"/>
                  <a:pt x="222" y="954"/>
                </a:cubicBezTo>
                <a:close/>
                <a:moveTo>
                  <a:pt x="707" y="812"/>
                </a:moveTo>
                <a:cubicBezTo>
                  <a:pt x="708" y="807"/>
                  <a:pt x="706" y="803"/>
                  <a:pt x="700" y="803"/>
                </a:cubicBezTo>
                <a:cubicBezTo>
                  <a:pt x="692" y="805"/>
                  <a:pt x="690" y="814"/>
                  <a:pt x="695" y="817"/>
                </a:cubicBezTo>
                <a:cubicBezTo>
                  <a:pt x="699" y="820"/>
                  <a:pt x="705" y="817"/>
                  <a:pt x="707" y="812"/>
                </a:cubicBezTo>
                <a:close/>
                <a:moveTo>
                  <a:pt x="217" y="939"/>
                </a:moveTo>
                <a:cubicBezTo>
                  <a:pt x="219" y="940"/>
                  <a:pt x="220" y="939"/>
                  <a:pt x="219" y="937"/>
                </a:cubicBezTo>
                <a:cubicBezTo>
                  <a:pt x="219" y="936"/>
                  <a:pt x="219" y="935"/>
                  <a:pt x="218" y="934"/>
                </a:cubicBezTo>
                <a:cubicBezTo>
                  <a:pt x="216" y="931"/>
                  <a:pt x="211" y="927"/>
                  <a:pt x="209" y="927"/>
                </a:cubicBezTo>
                <a:cubicBezTo>
                  <a:pt x="206" y="928"/>
                  <a:pt x="212" y="936"/>
                  <a:pt x="217" y="939"/>
                </a:cubicBezTo>
                <a:close/>
                <a:moveTo>
                  <a:pt x="886" y="659"/>
                </a:moveTo>
                <a:cubicBezTo>
                  <a:pt x="879" y="661"/>
                  <a:pt x="877" y="672"/>
                  <a:pt x="882" y="675"/>
                </a:cubicBezTo>
                <a:cubicBezTo>
                  <a:pt x="886" y="678"/>
                  <a:pt x="891" y="675"/>
                  <a:pt x="892" y="669"/>
                </a:cubicBezTo>
                <a:cubicBezTo>
                  <a:pt x="893" y="664"/>
                  <a:pt x="892" y="659"/>
                  <a:pt x="886" y="659"/>
                </a:cubicBezTo>
                <a:close/>
                <a:moveTo>
                  <a:pt x="884" y="681"/>
                </a:moveTo>
                <a:cubicBezTo>
                  <a:pt x="876" y="682"/>
                  <a:pt x="874" y="694"/>
                  <a:pt x="879" y="697"/>
                </a:cubicBezTo>
                <a:cubicBezTo>
                  <a:pt x="883" y="699"/>
                  <a:pt x="888" y="696"/>
                  <a:pt x="889" y="690"/>
                </a:cubicBezTo>
                <a:cubicBezTo>
                  <a:pt x="890" y="686"/>
                  <a:pt x="889" y="681"/>
                  <a:pt x="884" y="681"/>
                </a:cubicBezTo>
                <a:close/>
                <a:moveTo>
                  <a:pt x="905" y="659"/>
                </a:moveTo>
                <a:cubicBezTo>
                  <a:pt x="898" y="661"/>
                  <a:pt x="896" y="673"/>
                  <a:pt x="901" y="676"/>
                </a:cubicBezTo>
                <a:cubicBezTo>
                  <a:pt x="905" y="678"/>
                  <a:pt x="910" y="674"/>
                  <a:pt x="911" y="669"/>
                </a:cubicBezTo>
                <a:cubicBezTo>
                  <a:pt x="912" y="664"/>
                  <a:pt x="910" y="659"/>
                  <a:pt x="905" y="659"/>
                </a:cubicBezTo>
                <a:close/>
                <a:moveTo>
                  <a:pt x="280" y="1008"/>
                </a:moveTo>
                <a:cubicBezTo>
                  <a:pt x="280" y="1007"/>
                  <a:pt x="279" y="1006"/>
                  <a:pt x="277" y="1004"/>
                </a:cubicBezTo>
                <a:cubicBezTo>
                  <a:pt x="274" y="1002"/>
                  <a:pt x="270" y="999"/>
                  <a:pt x="268" y="999"/>
                </a:cubicBezTo>
                <a:cubicBezTo>
                  <a:pt x="266" y="1000"/>
                  <a:pt x="275" y="1007"/>
                  <a:pt x="279" y="1009"/>
                </a:cubicBezTo>
                <a:cubicBezTo>
                  <a:pt x="280" y="1009"/>
                  <a:pt x="281" y="1009"/>
                  <a:pt x="280" y="1008"/>
                </a:cubicBezTo>
                <a:close/>
                <a:moveTo>
                  <a:pt x="841" y="702"/>
                </a:moveTo>
                <a:cubicBezTo>
                  <a:pt x="834" y="704"/>
                  <a:pt x="831" y="714"/>
                  <a:pt x="836" y="718"/>
                </a:cubicBezTo>
                <a:cubicBezTo>
                  <a:pt x="840" y="721"/>
                  <a:pt x="846" y="717"/>
                  <a:pt x="847" y="711"/>
                </a:cubicBezTo>
                <a:cubicBezTo>
                  <a:pt x="848" y="707"/>
                  <a:pt x="847" y="702"/>
                  <a:pt x="841" y="702"/>
                </a:cubicBezTo>
                <a:close/>
                <a:moveTo>
                  <a:pt x="880" y="702"/>
                </a:moveTo>
                <a:cubicBezTo>
                  <a:pt x="873" y="704"/>
                  <a:pt x="871" y="714"/>
                  <a:pt x="875" y="718"/>
                </a:cubicBezTo>
                <a:cubicBezTo>
                  <a:pt x="879" y="721"/>
                  <a:pt x="884" y="717"/>
                  <a:pt x="886" y="711"/>
                </a:cubicBezTo>
                <a:cubicBezTo>
                  <a:pt x="887" y="707"/>
                  <a:pt x="886" y="702"/>
                  <a:pt x="880" y="702"/>
                </a:cubicBezTo>
                <a:close/>
                <a:moveTo>
                  <a:pt x="257" y="996"/>
                </a:moveTo>
                <a:cubicBezTo>
                  <a:pt x="258" y="996"/>
                  <a:pt x="258" y="996"/>
                  <a:pt x="258" y="995"/>
                </a:cubicBezTo>
                <a:cubicBezTo>
                  <a:pt x="257" y="994"/>
                  <a:pt x="256" y="993"/>
                  <a:pt x="255" y="991"/>
                </a:cubicBezTo>
                <a:cubicBezTo>
                  <a:pt x="252" y="989"/>
                  <a:pt x="247" y="985"/>
                  <a:pt x="246" y="986"/>
                </a:cubicBezTo>
                <a:cubicBezTo>
                  <a:pt x="244" y="987"/>
                  <a:pt x="254" y="995"/>
                  <a:pt x="257" y="996"/>
                </a:cubicBezTo>
                <a:close/>
                <a:moveTo>
                  <a:pt x="204" y="803"/>
                </a:moveTo>
                <a:cubicBezTo>
                  <a:pt x="199" y="805"/>
                  <a:pt x="202" y="814"/>
                  <a:pt x="208" y="818"/>
                </a:cubicBezTo>
                <a:cubicBezTo>
                  <a:pt x="212" y="820"/>
                  <a:pt x="215" y="817"/>
                  <a:pt x="213" y="812"/>
                </a:cubicBezTo>
                <a:cubicBezTo>
                  <a:pt x="213" y="812"/>
                  <a:pt x="213" y="812"/>
                  <a:pt x="213" y="812"/>
                </a:cubicBezTo>
                <a:cubicBezTo>
                  <a:pt x="212" y="808"/>
                  <a:pt x="209" y="803"/>
                  <a:pt x="204" y="803"/>
                </a:cubicBezTo>
                <a:close/>
                <a:moveTo>
                  <a:pt x="272" y="1009"/>
                </a:moveTo>
                <a:cubicBezTo>
                  <a:pt x="273" y="1009"/>
                  <a:pt x="274" y="1009"/>
                  <a:pt x="273" y="1008"/>
                </a:cubicBezTo>
                <a:cubicBezTo>
                  <a:pt x="273" y="1007"/>
                  <a:pt x="272" y="1006"/>
                  <a:pt x="270" y="1004"/>
                </a:cubicBezTo>
                <a:cubicBezTo>
                  <a:pt x="267" y="1002"/>
                  <a:pt x="262" y="999"/>
                  <a:pt x="261" y="999"/>
                </a:cubicBezTo>
                <a:cubicBezTo>
                  <a:pt x="259" y="1000"/>
                  <a:pt x="269" y="1008"/>
                  <a:pt x="272" y="1009"/>
                </a:cubicBezTo>
                <a:close/>
                <a:moveTo>
                  <a:pt x="663" y="723"/>
                </a:moveTo>
                <a:cubicBezTo>
                  <a:pt x="654" y="724"/>
                  <a:pt x="652" y="734"/>
                  <a:pt x="658" y="738"/>
                </a:cubicBezTo>
                <a:cubicBezTo>
                  <a:pt x="663" y="742"/>
                  <a:pt x="670" y="738"/>
                  <a:pt x="671" y="732"/>
                </a:cubicBezTo>
                <a:cubicBezTo>
                  <a:pt x="672" y="728"/>
                  <a:pt x="669" y="723"/>
                  <a:pt x="663" y="723"/>
                </a:cubicBezTo>
                <a:close/>
                <a:moveTo>
                  <a:pt x="661" y="744"/>
                </a:moveTo>
                <a:cubicBezTo>
                  <a:pt x="653" y="745"/>
                  <a:pt x="651" y="755"/>
                  <a:pt x="657" y="758"/>
                </a:cubicBezTo>
                <a:cubicBezTo>
                  <a:pt x="661" y="762"/>
                  <a:pt x="668" y="759"/>
                  <a:pt x="670" y="753"/>
                </a:cubicBezTo>
                <a:cubicBezTo>
                  <a:pt x="670" y="749"/>
                  <a:pt x="668" y="743"/>
                  <a:pt x="661" y="744"/>
                </a:cubicBezTo>
                <a:close/>
                <a:moveTo>
                  <a:pt x="668" y="773"/>
                </a:moveTo>
                <a:cubicBezTo>
                  <a:pt x="669" y="769"/>
                  <a:pt x="666" y="764"/>
                  <a:pt x="660" y="764"/>
                </a:cubicBezTo>
                <a:cubicBezTo>
                  <a:pt x="652" y="765"/>
                  <a:pt x="650" y="775"/>
                  <a:pt x="655" y="778"/>
                </a:cubicBezTo>
                <a:cubicBezTo>
                  <a:pt x="660" y="782"/>
                  <a:pt x="667" y="779"/>
                  <a:pt x="668" y="773"/>
                </a:cubicBezTo>
                <a:close/>
                <a:moveTo>
                  <a:pt x="710" y="792"/>
                </a:moveTo>
                <a:cubicBezTo>
                  <a:pt x="711" y="789"/>
                  <a:pt x="709" y="784"/>
                  <a:pt x="703" y="784"/>
                </a:cubicBezTo>
                <a:cubicBezTo>
                  <a:pt x="695" y="785"/>
                  <a:pt x="692" y="794"/>
                  <a:pt x="697" y="798"/>
                </a:cubicBezTo>
                <a:cubicBezTo>
                  <a:pt x="702" y="801"/>
                  <a:pt x="708" y="798"/>
                  <a:pt x="710" y="792"/>
                </a:cubicBezTo>
                <a:close/>
                <a:moveTo>
                  <a:pt x="642" y="637"/>
                </a:moveTo>
                <a:cubicBezTo>
                  <a:pt x="633" y="639"/>
                  <a:pt x="632" y="649"/>
                  <a:pt x="638" y="653"/>
                </a:cubicBezTo>
                <a:cubicBezTo>
                  <a:pt x="643" y="657"/>
                  <a:pt x="650" y="653"/>
                  <a:pt x="651" y="647"/>
                </a:cubicBezTo>
                <a:cubicBezTo>
                  <a:pt x="652" y="643"/>
                  <a:pt x="649" y="637"/>
                  <a:pt x="642" y="637"/>
                </a:cubicBezTo>
                <a:close/>
                <a:moveTo>
                  <a:pt x="664" y="702"/>
                </a:moveTo>
                <a:cubicBezTo>
                  <a:pt x="655" y="703"/>
                  <a:pt x="654" y="713"/>
                  <a:pt x="659" y="717"/>
                </a:cubicBezTo>
                <a:cubicBezTo>
                  <a:pt x="664" y="721"/>
                  <a:pt x="671" y="718"/>
                  <a:pt x="672" y="711"/>
                </a:cubicBezTo>
                <a:cubicBezTo>
                  <a:pt x="673" y="707"/>
                  <a:pt x="670" y="702"/>
                  <a:pt x="664" y="702"/>
                </a:cubicBezTo>
                <a:close/>
                <a:moveTo>
                  <a:pt x="666" y="659"/>
                </a:moveTo>
                <a:cubicBezTo>
                  <a:pt x="657" y="661"/>
                  <a:pt x="655" y="671"/>
                  <a:pt x="661" y="675"/>
                </a:cubicBezTo>
                <a:cubicBezTo>
                  <a:pt x="666" y="678"/>
                  <a:pt x="674" y="675"/>
                  <a:pt x="675" y="669"/>
                </a:cubicBezTo>
                <a:cubicBezTo>
                  <a:pt x="675" y="664"/>
                  <a:pt x="673" y="659"/>
                  <a:pt x="666" y="659"/>
                </a:cubicBezTo>
                <a:close/>
                <a:moveTo>
                  <a:pt x="311" y="1032"/>
                </a:moveTo>
                <a:cubicBezTo>
                  <a:pt x="311" y="1031"/>
                  <a:pt x="310" y="1030"/>
                  <a:pt x="308" y="1028"/>
                </a:cubicBezTo>
                <a:cubicBezTo>
                  <a:pt x="305" y="1026"/>
                  <a:pt x="300" y="1023"/>
                  <a:pt x="298" y="1023"/>
                </a:cubicBezTo>
                <a:cubicBezTo>
                  <a:pt x="297" y="1024"/>
                  <a:pt x="306" y="1031"/>
                  <a:pt x="310" y="1032"/>
                </a:cubicBezTo>
                <a:cubicBezTo>
                  <a:pt x="311" y="1032"/>
                  <a:pt x="312" y="1032"/>
                  <a:pt x="311" y="1032"/>
                </a:cubicBezTo>
                <a:close/>
                <a:moveTo>
                  <a:pt x="665" y="681"/>
                </a:moveTo>
                <a:cubicBezTo>
                  <a:pt x="656" y="682"/>
                  <a:pt x="655" y="692"/>
                  <a:pt x="660" y="696"/>
                </a:cubicBezTo>
                <a:cubicBezTo>
                  <a:pt x="665" y="700"/>
                  <a:pt x="673" y="696"/>
                  <a:pt x="674" y="690"/>
                </a:cubicBezTo>
                <a:cubicBezTo>
                  <a:pt x="674" y="686"/>
                  <a:pt x="672" y="681"/>
                  <a:pt x="665" y="681"/>
                </a:cubicBezTo>
                <a:close/>
                <a:moveTo>
                  <a:pt x="334" y="1043"/>
                </a:moveTo>
                <a:cubicBezTo>
                  <a:pt x="333" y="1042"/>
                  <a:pt x="332" y="1041"/>
                  <a:pt x="330" y="1039"/>
                </a:cubicBezTo>
                <a:cubicBezTo>
                  <a:pt x="327" y="1037"/>
                  <a:pt x="322" y="1034"/>
                  <a:pt x="321" y="1035"/>
                </a:cubicBezTo>
                <a:cubicBezTo>
                  <a:pt x="319" y="1035"/>
                  <a:pt x="328" y="1041"/>
                  <a:pt x="332" y="1043"/>
                </a:cubicBezTo>
                <a:cubicBezTo>
                  <a:pt x="333" y="1043"/>
                  <a:pt x="334" y="1043"/>
                  <a:pt x="334" y="1043"/>
                </a:cubicBezTo>
                <a:close/>
                <a:moveTo>
                  <a:pt x="327" y="1043"/>
                </a:moveTo>
                <a:cubicBezTo>
                  <a:pt x="327" y="1042"/>
                  <a:pt x="326" y="1041"/>
                  <a:pt x="323" y="1039"/>
                </a:cubicBezTo>
                <a:cubicBezTo>
                  <a:pt x="320" y="1037"/>
                  <a:pt x="316" y="1034"/>
                  <a:pt x="314" y="1035"/>
                </a:cubicBezTo>
                <a:cubicBezTo>
                  <a:pt x="313" y="1035"/>
                  <a:pt x="323" y="1042"/>
                  <a:pt x="327" y="1043"/>
                </a:cubicBezTo>
                <a:cubicBezTo>
                  <a:pt x="327" y="1043"/>
                  <a:pt x="328" y="1043"/>
                  <a:pt x="327" y="1043"/>
                </a:cubicBezTo>
                <a:close/>
                <a:moveTo>
                  <a:pt x="714" y="659"/>
                </a:moveTo>
                <a:cubicBezTo>
                  <a:pt x="705" y="661"/>
                  <a:pt x="703" y="671"/>
                  <a:pt x="709" y="675"/>
                </a:cubicBezTo>
                <a:cubicBezTo>
                  <a:pt x="714" y="679"/>
                  <a:pt x="721" y="675"/>
                  <a:pt x="722" y="669"/>
                </a:cubicBezTo>
                <a:cubicBezTo>
                  <a:pt x="723" y="664"/>
                  <a:pt x="720" y="659"/>
                  <a:pt x="714" y="659"/>
                </a:cubicBezTo>
                <a:close/>
                <a:moveTo>
                  <a:pt x="667" y="637"/>
                </a:moveTo>
                <a:cubicBezTo>
                  <a:pt x="658" y="639"/>
                  <a:pt x="656" y="649"/>
                  <a:pt x="662" y="653"/>
                </a:cubicBezTo>
                <a:cubicBezTo>
                  <a:pt x="667" y="657"/>
                  <a:pt x="675" y="653"/>
                  <a:pt x="676" y="647"/>
                </a:cubicBezTo>
                <a:cubicBezTo>
                  <a:pt x="676" y="643"/>
                  <a:pt x="673" y="637"/>
                  <a:pt x="667" y="637"/>
                </a:cubicBezTo>
                <a:close/>
                <a:moveTo>
                  <a:pt x="664" y="812"/>
                </a:moveTo>
                <a:cubicBezTo>
                  <a:pt x="665" y="807"/>
                  <a:pt x="662" y="803"/>
                  <a:pt x="656" y="803"/>
                </a:cubicBezTo>
                <a:cubicBezTo>
                  <a:pt x="649" y="805"/>
                  <a:pt x="647" y="814"/>
                  <a:pt x="652" y="817"/>
                </a:cubicBezTo>
                <a:cubicBezTo>
                  <a:pt x="656" y="820"/>
                  <a:pt x="663" y="817"/>
                  <a:pt x="664" y="812"/>
                </a:cubicBezTo>
                <a:close/>
                <a:moveTo>
                  <a:pt x="343" y="1053"/>
                </a:moveTo>
                <a:cubicBezTo>
                  <a:pt x="344" y="1053"/>
                  <a:pt x="344" y="1053"/>
                  <a:pt x="344" y="1053"/>
                </a:cubicBezTo>
                <a:cubicBezTo>
                  <a:pt x="344" y="1052"/>
                  <a:pt x="342" y="1051"/>
                  <a:pt x="340" y="1050"/>
                </a:cubicBezTo>
                <a:cubicBezTo>
                  <a:pt x="337" y="1048"/>
                  <a:pt x="332" y="1045"/>
                  <a:pt x="330" y="1045"/>
                </a:cubicBezTo>
                <a:cubicBezTo>
                  <a:pt x="329" y="1046"/>
                  <a:pt x="340" y="1052"/>
                  <a:pt x="343" y="1053"/>
                </a:cubicBezTo>
                <a:close/>
                <a:moveTo>
                  <a:pt x="612" y="675"/>
                </a:moveTo>
                <a:cubicBezTo>
                  <a:pt x="617" y="678"/>
                  <a:pt x="625" y="675"/>
                  <a:pt x="626" y="669"/>
                </a:cubicBezTo>
                <a:cubicBezTo>
                  <a:pt x="626" y="665"/>
                  <a:pt x="624" y="659"/>
                  <a:pt x="616" y="659"/>
                </a:cubicBezTo>
                <a:cubicBezTo>
                  <a:pt x="608" y="661"/>
                  <a:pt x="606" y="671"/>
                  <a:pt x="612" y="675"/>
                </a:cubicBezTo>
                <a:close/>
                <a:moveTo>
                  <a:pt x="634" y="803"/>
                </a:moveTo>
                <a:cubicBezTo>
                  <a:pt x="626" y="805"/>
                  <a:pt x="624" y="814"/>
                  <a:pt x="630" y="817"/>
                </a:cubicBezTo>
                <a:cubicBezTo>
                  <a:pt x="634" y="820"/>
                  <a:pt x="641" y="817"/>
                  <a:pt x="642" y="812"/>
                </a:cubicBezTo>
                <a:cubicBezTo>
                  <a:pt x="643" y="807"/>
                  <a:pt x="640" y="803"/>
                  <a:pt x="634" y="803"/>
                </a:cubicBezTo>
                <a:close/>
                <a:moveTo>
                  <a:pt x="321" y="1043"/>
                </a:moveTo>
                <a:cubicBezTo>
                  <a:pt x="322" y="1043"/>
                  <a:pt x="322" y="1043"/>
                  <a:pt x="322" y="1043"/>
                </a:cubicBezTo>
                <a:cubicBezTo>
                  <a:pt x="321" y="1042"/>
                  <a:pt x="320" y="1041"/>
                  <a:pt x="318" y="1039"/>
                </a:cubicBezTo>
                <a:cubicBezTo>
                  <a:pt x="314" y="1037"/>
                  <a:pt x="310" y="1034"/>
                  <a:pt x="308" y="1035"/>
                </a:cubicBezTo>
                <a:cubicBezTo>
                  <a:pt x="307" y="1036"/>
                  <a:pt x="319" y="1043"/>
                  <a:pt x="321" y="1043"/>
                </a:cubicBezTo>
                <a:close/>
                <a:moveTo>
                  <a:pt x="617" y="637"/>
                </a:moveTo>
                <a:cubicBezTo>
                  <a:pt x="608" y="639"/>
                  <a:pt x="606" y="649"/>
                  <a:pt x="613" y="653"/>
                </a:cubicBezTo>
                <a:cubicBezTo>
                  <a:pt x="618" y="657"/>
                  <a:pt x="625" y="653"/>
                  <a:pt x="626" y="647"/>
                </a:cubicBezTo>
                <a:cubicBezTo>
                  <a:pt x="627" y="643"/>
                  <a:pt x="624" y="637"/>
                  <a:pt x="617" y="637"/>
                </a:cubicBezTo>
                <a:close/>
                <a:moveTo>
                  <a:pt x="690" y="659"/>
                </a:moveTo>
                <a:cubicBezTo>
                  <a:pt x="682" y="661"/>
                  <a:pt x="680" y="671"/>
                  <a:pt x="685" y="675"/>
                </a:cubicBezTo>
                <a:cubicBezTo>
                  <a:pt x="690" y="678"/>
                  <a:pt x="698" y="675"/>
                  <a:pt x="699" y="669"/>
                </a:cubicBezTo>
                <a:cubicBezTo>
                  <a:pt x="699" y="664"/>
                  <a:pt x="697" y="659"/>
                  <a:pt x="690" y="659"/>
                </a:cubicBezTo>
                <a:close/>
                <a:moveTo>
                  <a:pt x="691" y="637"/>
                </a:moveTo>
                <a:cubicBezTo>
                  <a:pt x="682" y="639"/>
                  <a:pt x="681" y="649"/>
                  <a:pt x="686" y="653"/>
                </a:cubicBezTo>
                <a:cubicBezTo>
                  <a:pt x="691" y="657"/>
                  <a:pt x="699" y="653"/>
                  <a:pt x="700" y="647"/>
                </a:cubicBezTo>
                <a:cubicBezTo>
                  <a:pt x="700" y="643"/>
                  <a:pt x="698" y="637"/>
                  <a:pt x="691" y="637"/>
                </a:cubicBezTo>
                <a:close/>
                <a:moveTo>
                  <a:pt x="688" y="702"/>
                </a:moveTo>
                <a:cubicBezTo>
                  <a:pt x="679" y="703"/>
                  <a:pt x="677" y="713"/>
                  <a:pt x="683" y="717"/>
                </a:cubicBezTo>
                <a:cubicBezTo>
                  <a:pt x="688" y="721"/>
                  <a:pt x="695" y="718"/>
                  <a:pt x="696" y="711"/>
                </a:cubicBezTo>
                <a:cubicBezTo>
                  <a:pt x="697" y="707"/>
                  <a:pt x="694" y="702"/>
                  <a:pt x="688" y="702"/>
                </a:cubicBezTo>
                <a:close/>
                <a:moveTo>
                  <a:pt x="689" y="681"/>
                </a:moveTo>
                <a:cubicBezTo>
                  <a:pt x="681" y="682"/>
                  <a:pt x="679" y="692"/>
                  <a:pt x="684" y="696"/>
                </a:cubicBezTo>
                <a:cubicBezTo>
                  <a:pt x="689" y="700"/>
                  <a:pt x="696" y="696"/>
                  <a:pt x="697" y="690"/>
                </a:cubicBezTo>
                <a:cubicBezTo>
                  <a:pt x="698" y="686"/>
                  <a:pt x="696" y="681"/>
                  <a:pt x="689" y="681"/>
                </a:cubicBezTo>
                <a:close/>
                <a:moveTo>
                  <a:pt x="715" y="753"/>
                </a:moveTo>
                <a:cubicBezTo>
                  <a:pt x="716" y="749"/>
                  <a:pt x="714" y="743"/>
                  <a:pt x="707" y="744"/>
                </a:cubicBezTo>
                <a:cubicBezTo>
                  <a:pt x="699" y="745"/>
                  <a:pt x="697" y="755"/>
                  <a:pt x="702" y="758"/>
                </a:cubicBezTo>
                <a:cubicBezTo>
                  <a:pt x="707" y="762"/>
                  <a:pt x="713" y="759"/>
                  <a:pt x="715" y="753"/>
                </a:cubicBezTo>
                <a:close/>
                <a:moveTo>
                  <a:pt x="712" y="681"/>
                </a:moveTo>
                <a:cubicBezTo>
                  <a:pt x="704" y="682"/>
                  <a:pt x="702" y="692"/>
                  <a:pt x="708" y="696"/>
                </a:cubicBezTo>
                <a:cubicBezTo>
                  <a:pt x="712" y="700"/>
                  <a:pt x="720" y="697"/>
                  <a:pt x="721" y="690"/>
                </a:cubicBezTo>
                <a:cubicBezTo>
                  <a:pt x="721" y="686"/>
                  <a:pt x="719" y="681"/>
                  <a:pt x="712" y="681"/>
                </a:cubicBezTo>
                <a:close/>
                <a:moveTo>
                  <a:pt x="717" y="732"/>
                </a:moveTo>
                <a:cubicBezTo>
                  <a:pt x="718" y="728"/>
                  <a:pt x="716" y="723"/>
                  <a:pt x="709" y="723"/>
                </a:cubicBezTo>
                <a:cubicBezTo>
                  <a:pt x="701" y="724"/>
                  <a:pt x="699" y="734"/>
                  <a:pt x="704" y="738"/>
                </a:cubicBezTo>
                <a:cubicBezTo>
                  <a:pt x="709" y="742"/>
                  <a:pt x="716" y="738"/>
                  <a:pt x="717" y="732"/>
                </a:cubicBezTo>
                <a:close/>
                <a:moveTo>
                  <a:pt x="711" y="702"/>
                </a:moveTo>
                <a:cubicBezTo>
                  <a:pt x="703" y="703"/>
                  <a:pt x="701" y="713"/>
                  <a:pt x="706" y="717"/>
                </a:cubicBezTo>
                <a:cubicBezTo>
                  <a:pt x="711" y="721"/>
                  <a:pt x="718" y="718"/>
                  <a:pt x="719" y="711"/>
                </a:cubicBezTo>
                <a:cubicBezTo>
                  <a:pt x="720" y="707"/>
                  <a:pt x="718" y="702"/>
                  <a:pt x="711" y="702"/>
                </a:cubicBezTo>
                <a:close/>
                <a:moveTo>
                  <a:pt x="692" y="753"/>
                </a:moveTo>
                <a:cubicBezTo>
                  <a:pt x="693" y="749"/>
                  <a:pt x="691" y="743"/>
                  <a:pt x="684" y="744"/>
                </a:cubicBezTo>
                <a:cubicBezTo>
                  <a:pt x="676" y="745"/>
                  <a:pt x="674" y="755"/>
                  <a:pt x="680" y="758"/>
                </a:cubicBezTo>
                <a:cubicBezTo>
                  <a:pt x="684" y="762"/>
                  <a:pt x="691" y="759"/>
                  <a:pt x="692" y="753"/>
                </a:cubicBezTo>
                <a:close/>
                <a:moveTo>
                  <a:pt x="304" y="1032"/>
                </a:moveTo>
                <a:cubicBezTo>
                  <a:pt x="305" y="1032"/>
                  <a:pt x="305" y="1032"/>
                  <a:pt x="305" y="1032"/>
                </a:cubicBezTo>
                <a:cubicBezTo>
                  <a:pt x="305" y="1031"/>
                  <a:pt x="303" y="1030"/>
                  <a:pt x="301" y="1028"/>
                </a:cubicBezTo>
                <a:cubicBezTo>
                  <a:pt x="298" y="1026"/>
                  <a:pt x="293" y="1023"/>
                  <a:pt x="292" y="1023"/>
                </a:cubicBezTo>
                <a:cubicBezTo>
                  <a:pt x="291" y="1024"/>
                  <a:pt x="301" y="1031"/>
                  <a:pt x="304" y="1032"/>
                </a:cubicBezTo>
                <a:close/>
                <a:moveTo>
                  <a:pt x="686" y="723"/>
                </a:moveTo>
                <a:cubicBezTo>
                  <a:pt x="678" y="724"/>
                  <a:pt x="676" y="734"/>
                  <a:pt x="681" y="738"/>
                </a:cubicBezTo>
                <a:cubicBezTo>
                  <a:pt x="686" y="741"/>
                  <a:pt x="693" y="738"/>
                  <a:pt x="694" y="732"/>
                </a:cubicBezTo>
                <a:cubicBezTo>
                  <a:pt x="695" y="728"/>
                  <a:pt x="693" y="723"/>
                  <a:pt x="686" y="723"/>
                </a:cubicBezTo>
                <a:close/>
                <a:moveTo>
                  <a:pt x="686" y="812"/>
                </a:moveTo>
                <a:cubicBezTo>
                  <a:pt x="687" y="807"/>
                  <a:pt x="684" y="803"/>
                  <a:pt x="678" y="803"/>
                </a:cubicBezTo>
                <a:cubicBezTo>
                  <a:pt x="671" y="805"/>
                  <a:pt x="668" y="814"/>
                  <a:pt x="673" y="817"/>
                </a:cubicBezTo>
                <a:cubicBezTo>
                  <a:pt x="678" y="820"/>
                  <a:pt x="684" y="817"/>
                  <a:pt x="686" y="812"/>
                </a:cubicBezTo>
                <a:close/>
                <a:moveTo>
                  <a:pt x="666" y="792"/>
                </a:moveTo>
                <a:cubicBezTo>
                  <a:pt x="667" y="789"/>
                  <a:pt x="664" y="784"/>
                  <a:pt x="658" y="784"/>
                </a:cubicBezTo>
                <a:cubicBezTo>
                  <a:pt x="650" y="785"/>
                  <a:pt x="648" y="794"/>
                  <a:pt x="653" y="798"/>
                </a:cubicBezTo>
                <a:cubicBezTo>
                  <a:pt x="658" y="801"/>
                  <a:pt x="665" y="798"/>
                  <a:pt x="666" y="792"/>
                </a:cubicBezTo>
                <a:close/>
                <a:moveTo>
                  <a:pt x="295" y="1020"/>
                </a:moveTo>
                <a:cubicBezTo>
                  <a:pt x="295" y="1019"/>
                  <a:pt x="294" y="1018"/>
                  <a:pt x="292" y="1017"/>
                </a:cubicBezTo>
                <a:cubicBezTo>
                  <a:pt x="289" y="1014"/>
                  <a:pt x="284" y="1011"/>
                  <a:pt x="283" y="1011"/>
                </a:cubicBezTo>
                <a:cubicBezTo>
                  <a:pt x="281" y="1012"/>
                  <a:pt x="290" y="1019"/>
                  <a:pt x="294" y="1021"/>
                </a:cubicBezTo>
                <a:cubicBezTo>
                  <a:pt x="295" y="1021"/>
                  <a:pt x="296" y="1021"/>
                  <a:pt x="295" y="1020"/>
                </a:cubicBezTo>
                <a:close/>
                <a:moveTo>
                  <a:pt x="688" y="792"/>
                </a:moveTo>
                <a:cubicBezTo>
                  <a:pt x="689" y="789"/>
                  <a:pt x="687" y="784"/>
                  <a:pt x="681" y="784"/>
                </a:cubicBezTo>
                <a:cubicBezTo>
                  <a:pt x="673" y="785"/>
                  <a:pt x="671" y="794"/>
                  <a:pt x="676" y="798"/>
                </a:cubicBezTo>
                <a:cubicBezTo>
                  <a:pt x="680" y="801"/>
                  <a:pt x="687" y="798"/>
                  <a:pt x="688" y="792"/>
                </a:cubicBezTo>
                <a:close/>
                <a:moveTo>
                  <a:pt x="637" y="675"/>
                </a:moveTo>
                <a:cubicBezTo>
                  <a:pt x="642" y="678"/>
                  <a:pt x="650" y="675"/>
                  <a:pt x="650" y="669"/>
                </a:cubicBezTo>
                <a:cubicBezTo>
                  <a:pt x="651" y="665"/>
                  <a:pt x="648" y="659"/>
                  <a:pt x="641" y="659"/>
                </a:cubicBezTo>
                <a:cubicBezTo>
                  <a:pt x="633" y="661"/>
                  <a:pt x="631" y="671"/>
                  <a:pt x="637" y="675"/>
                </a:cubicBezTo>
                <a:close/>
                <a:moveTo>
                  <a:pt x="690" y="773"/>
                </a:moveTo>
                <a:cubicBezTo>
                  <a:pt x="691" y="769"/>
                  <a:pt x="689" y="764"/>
                  <a:pt x="683" y="764"/>
                </a:cubicBezTo>
                <a:cubicBezTo>
                  <a:pt x="675" y="765"/>
                  <a:pt x="672" y="775"/>
                  <a:pt x="678" y="778"/>
                </a:cubicBezTo>
                <a:cubicBezTo>
                  <a:pt x="682" y="782"/>
                  <a:pt x="689" y="779"/>
                  <a:pt x="690" y="773"/>
                </a:cubicBezTo>
                <a:close/>
                <a:moveTo>
                  <a:pt x="265" y="995"/>
                </a:moveTo>
                <a:cubicBezTo>
                  <a:pt x="265" y="994"/>
                  <a:pt x="264" y="993"/>
                  <a:pt x="262" y="991"/>
                </a:cubicBezTo>
                <a:cubicBezTo>
                  <a:pt x="260" y="989"/>
                  <a:pt x="255" y="985"/>
                  <a:pt x="253" y="986"/>
                </a:cubicBezTo>
                <a:cubicBezTo>
                  <a:pt x="251" y="987"/>
                  <a:pt x="260" y="994"/>
                  <a:pt x="264" y="996"/>
                </a:cubicBezTo>
                <a:cubicBezTo>
                  <a:pt x="265" y="996"/>
                  <a:pt x="266" y="996"/>
                  <a:pt x="265" y="995"/>
                </a:cubicBezTo>
                <a:close/>
                <a:moveTo>
                  <a:pt x="748" y="812"/>
                </a:moveTo>
                <a:cubicBezTo>
                  <a:pt x="749" y="807"/>
                  <a:pt x="747" y="803"/>
                  <a:pt x="742" y="803"/>
                </a:cubicBezTo>
                <a:cubicBezTo>
                  <a:pt x="734" y="805"/>
                  <a:pt x="732" y="814"/>
                  <a:pt x="737" y="818"/>
                </a:cubicBezTo>
                <a:cubicBezTo>
                  <a:pt x="741" y="820"/>
                  <a:pt x="747" y="817"/>
                  <a:pt x="748" y="812"/>
                </a:cubicBezTo>
                <a:close/>
                <a:moveTo>
                  <a:pt x="788" y="812"/>
                </a:moveTo>
                <a:cubicBezTo>
                  <a:pt x="789" y="807"/>
                  <a:pt x="788" y="803"/>
                  <a:pt x="782" y="803"/>
                </a:cubicBezTo>
                <a:cubicBezTo>
                  <a:pt x="775" y="805"/>
                  <a:pt x="772" y="814"/>
                  <a:pt x="777" y="818"/>
                </a:cubicBezTo>
                <a:cubicBezTo>
                  <a:pt x="780" y="820"/>
                  <a:pt x="786" y="817"/>
                  <a:pt x="788" y="812"/>
                </a:cubicBezTo>
                <a:close/>
                <a:moveTo>
                  <a:pt x="752" y="792"/>
                </a:moveTo>
                <a:cubicBezTo>
                  <a:pt x="753" y="789"/>
                  <a:pt x="752" y="784"/>
                  <a:pt x="745" y="784"/>
                </a:cubicBezTo>
                <a:cubicBezTo>
                  <a:pt x="738" y="785"/>
                  <a:pt x="735" y="794"/>
                  <a:pt x="740" y="798"/>
                </a:cubicBezTo>
                <a:cubicBezTo>
                  <a:pt x="744" y="801"/>
                  <a:pt x="750" y="798"/>
                  <a:pt x="752" y="792"/>
                </a:cubicBezTo>
                <a:close/>
                <a:moveTo>
                  <a:pt x="566" y="659"/>
                </a:moveTo>
                <a:cubicBezTo>
                  <a:pt x="557" y="661"/>
                  <a:pt x="555" y="670"/>
                  <a:pt x="561" y="674"/>
                </a:cubicBezTo>
                <a:cubicBezTo>
                  <a:pt x="567" y="679"/>
                  <a:pt x="575" y="675"/>
                  <a:pt x="576" y="669"/>
                </a:cubicBezTo>
                <a:cubicBezTo>
                  <a:pt x="576" y="664"/>
                  <a:pt x="573" y="659"/>
                  <a:pt x="566" y="659"/>
                </a:cubicBezTo>
                <a:close/>
                <a:moveTo>
                  <a:pt x="198" y="784"/>
                </a:moveTo>
                <a:cubicBezTo>
                  <a:pt x="192" y="785"/>
                  <a:pt x="195" y="795"/>
                  <a:pt x="201" y="798"/>
                </a:cubicBezTo>
                <a:cubicBezTo>
                  <a:pt x="205" y="801"/>
                  <a:pt x="208" y="798"/>
                  <a:pt x="206" y="792"/>
                </a:cubicBezTo>
                <a:cubicBezTo>
                  <a:pt x="205" y="789"/>
                  <a:pt x="202" y="784"/>
                  <a:pt x="198" y="784"/>
                </a:cubicBezTo>
                <a:close/>
                <a:moveTo>
                  <a:pt x="755" y="773"/>
                </a:moveTo>
                <a:cubicBezTo>
                  <a:pt x="756" y="769"/>
                  <a:pt x="755" y="764"/>
                  <a:pt x="749" y="764"/>
                </a:cubicBezTo>
                <a:cubicBezTo>
                  <a:pt x="741" y="765"/>
                  <a:pt x="738" y="775"/>
                  <a:pt x="743" y="778"/>
                </a:cubicBezTo>
                <a:cubicBezTo>
                  <a:pt x="747" y="782"/>
                  <a:pt x="754" y="779"/>
                  <a:pt x="755" y="773"/>
                </a:cubicBezTo>
                <a:close/>
                <a:moveTo>
                  <a:pt x="768" y="812"/>
                </a:moveTo>
                <a:cubicBezTo>
                  <a:pt x="769" y="808"/>
                  <a:pt x="768" y="803"/>
                  <a:pt x="762" y="803"/>
                </a:cubicBezTo>
                <a:cubicBezTo>
                  <a:pt x="755" y="805"/>
                  <a:pt x="752" y="814"/>
                  <a:pt x="757" y="818"/>
                </a:cubicBezTo>
                <a:cubicBezTo>
                  <a:pt x="761" y="820"/>
                  <a:pt x="767" y="817"/>
                  <a:pt x="768" y="812"/>
                </a:cubicBezTo>
                <a:close/>
                <a:moveTo>
                  <a:pt x="566" y="637"/>
                </a:moveTo>
                <a:cubicBezTo>
                  <a:pt x="557" y="639"/>
                  <a:pt x="555" y="648"/>
                  <a:pt x="561" y="653"/>
                </a:cubicBezTo>
                <a:cubicBezTo>
                  <a:pt x="567" y="657"/>
                  <a:pt x="575" y="654"/>
                  <a:pt x="576" y="647"/>
                </a:cubicBezTo>
                <a:cubicBezTo>
                  <a:pt x="576" y="643"/>
                  <a:pt x="573" y="637"/>
                  <a:pt x="566" y="637"/>
                </a:cubicBezTo>
                <a:close/>
                <a:moveTo>
                  <a:pt x="161" y="873"/>
                </a:moveTo>
                <a:cubicBezTo>
                  <a:pt x="163" y="874"/>
                  <a:pt x="164" y="872"/>
                  <a:pt x="163" y="869"/>
                </a:cubicBezTo>
                <a:cubicBezTo>
                  <a:pt x="163" y="868"/>
                  <a:pt x="162" y="868"/>
                  <a:pt x="162" y="867"/>
                </a:cubicBezTo>
                <a:cubicBezTo>
                  <a:pt x="160" y="864"/>
                  <a:pt x="156" y="859"/>
                  <a:pt x="154" y="859"/>
                </a:cubicBezTo>
                <a:cubicBezTo>
                  <a:pt x="150" y="860"/>
                  <a:pt x="157" y="871"/>
                  <a:pt x="161" y="873"/>
                </a:cubicBezTo>
                <a:close/>
                <a:moveTo>
                  <a:pt x="152" y="873"/>
                </a:moveTo>
                <a:cubicBezTo>
                  <a:pt x="154" y="874"/>
                  <a:pt x="154" y="872"/>
                  <a:pt x="153" y="870"/>
                </a:cubicBezTo>
                <a:cubicBezTo>
                  <a:pt x="153" y="869"/>
                  <a:pt x="153" y="868"/>
                  <a:pt x="152" y="867"/>
                </a:cubicBezTo>
                <a:cubicBezTo>
                  <a:pt x="150" y="864"/>
                  <a:pt x="147" y="859"/>
                  <a:pt x="144" y="859"/>
                </a:cubicBezTo>
                <a:cubicBezTo>
                  <a:pt x="141" y="860"/>
                  <a:pt x="147" y="871"/>
                  <a:pt x="152" y="873"/>
                </a:cubicBezTo>
                <a:close/>
                <a:moveTo>
                  <a:pt x="591" y="681"/>
                </a:moveTo>
                <a:cubicBezTo>
                  <a:pt x="583" y="682"/>
                  <a:pt x="581" y="691"/>
                  <a:pt x="586" y="696"/>
                </a:cubicBezTo>
                <a:cubicBezTo>
                  <a:pt x="592" y="700"/>
                  <a:pt x="600" y="697"/>
                  <a:pt x="600" y="690"/>
                </a:cubicBezTo>
                <a:cubicBezTo>
                  <a:pt x="601" y="686"/>
                  <a:pt x="598" y="681"/>
                  <a:pt x="591" y="681"/>
                </a:cubicBezTo>
                <a:close/>
                <a:moveTo>
                  <a:pt x="122" y="837"/>
                </a:moveTo>
                <a:cubicBezTo>
                  <a:pt x="124" y="838"/>
                  <a:pt x="124" y="835"/>
                  <a:pt x="123" y="831"/>
                </a:cubicBezTo>
                <a:cubicBezTo>
                  <a:pt x="123" y="831"/>
                  <a:pt x="123" y="831"/>
                  <a:pt x="122" y="831"/>
                </a:cubicBezTo>
                <a:cubicBezTo>
                  <a:pt x="121" y="827"/>
                  <a:pt x="117" y="822"/>
                  <a:pt x="115" y="822"/>
                </a:cubicBezTo>
                <a:cubicBezTo>
                  <a:pt x="111" y="824"/>
                  <a:pt x="118" y="836"/>
                  <a:pt x="122" y="837"/>
                </a:cubicBezTo>
                <a:close/>
                <a:moveTo>
                  <a:pt x="141" y="855"/>
                </a:moveTo>
                <a:cubicBezTo>
                  <a:pt x="143" y="856"/>
                  <a:pt x="144" y="854"/>
                  <a:pt x="143" y="851"/>
                </a:cubicBezTo>
                <a:cubicBezTo>
                  <a:pt x="143" y="850"/>
                  <a:pt x="142" y="850"/>
                  <a:pt x="142" y="849"/>
                </a:cubicBezTo>
                <a:cubicBezTo>
                  <a:pt x="140" y="846"/>
                  <a:pt x="136" y="841"/>
                  <a:pt x="134" y="841"/>
                </a:cubicBezTo>
                <a:cubicBezTo>
                  <a:pt x="130" y="842"/>
                  <a:pt x="137" y="853"/>
                  <a:pt x="141" y="855"/>
                </a:cubicBezTo>
                <a:close/>
                <a:moveTo>
                  <a:pt x="114" y="837"/>
                </a:moveTo>
                <a:cubicBezTo>
                  <a:pt x="116" y="838"/>
                  <a:pt x="116" y="835"/>
                  <a:pt x="114" y="831"/>
                </a:cubicBezTo>
                <a:cubicBezTo>
                  <a:pt x="112" y="827"/>
                  <a:pt x="108" y="822"/>
                  <a:pt x="106" y="822"/>
                </a:cubicBezTo>
                <a:cubicBezTo>
                  <a:pt x="103" y="824"/>
                  <a:pt x="111" y="836"/>
                  <a:pt x="114" y="837"/>
                </a:cubicBezTo>
                <a:close/>
                <a:moveTo>
                  <a:pt x="132" y="855"/>
                </a:moveTo>
                <a:cubicBezTo>
                  <a:pt x="134" y="856"/>
                  <a:pt x="135" y="854"/>
                  <a:pt x="133" y="850"/>
                </a:cubicBezTo>
                <a:cubicBezTo>
                  <a:pt x="133" y="850"/>
                  <a:pt x="133" y="849"/>
                  <a:pt x="132" y="849"/>
                </a:cubicBezTo>
                <a:cubicBezTo>
                  <a:pt x="131" y="846"/>
                  <a:pt x="127" y="841"/>
                  <a:pt x="125" y="841"/>
                </a:cubicBezTo>
                <a:cubicBezTo>
                  <a:pt x="121" y="842"/>
                  <a:pt x="129" y="854"/>
                  <a:pt x="132" y="855"/>
                </a:cubicBezTo>
                <a:close/>
                <a:moveTo>
                  <a:pt x="611" y="738"/>
                </a:moveTo>
                <a:cubicBezTo>
                  <a:pt x="616" y="742"/>
                  <a:pt x="623" y="738"/>
                  <a:pt x="624" y="732"/>
                </a:cubicBezTo>
                <a:cubicBezTo>
                  <a:pt x="624" y="728"/>
                  <a:pt x="622" y="723"/>
                  <a:pt x="615" y="723"/>
                </a:cubicBezTo>
                <a:cubicBezTo>
                  <a:pt x="606" y="724"/>
                  <a:pt x="605" y="734"/>
                  <a:pt x="611" y="738"/>
                </a:cubicBezTo>
                <a:close/>
                <a:moveTo>
                  <a:pt x="824" y="732"/>
                </a:moveTo>
                <a:cubicBezTo>
                  <a:pt x="825" y="728"/>
                  <a:pt x="823" y="723"/>
                  <a:pt x="818" y="723"/>
                </a:cubicBezTo>
                <a:cubicBezTo>
                  <a:pt x="810" y="725"/>
                  <a:pt x="807" y="735"/>
                  <a:pt x="812" y="739"/>
                </a:cubicBezTo>
                <a:cubicBezTo>
                  <a:pt x="816" y="741"/>
                  <a:pt x="822" y="738"/>
                  <a:pt x="824" y="732"/>
                </a:cubicBezTo>
                <a:close/>
                <a:moveTo>
                  <a:pt x="848" y="637"/>
                </a:moveTo>
                <a:cubicBezTo>
                  <a:pt x="841" y="639"/>
                  <a:pt x="839" y="650"/>
                  <a:pt x="844" y="654"/>
                </a:cubicBezTo>
                <a:cubicBezTo>
                  <a:pt x="848" y="657"/>
                  <a:pt x="854" y="653"/>
                  <a:pt x="855" y="647"/>
                </a:cubicBezTo>
                <a:cubicBezTo>
                  <a:pt x="856" y="643"/>
                  <a:pt x="854" y="637"/>
                  <a:pt x="848" y="637"/>
                </a:cubicBezTo>
                <a:close/>
                <a:moveTo>
                  <a:pt x="821" y="702"/>
                </a:moveTo>
                <a:cubicBezTo>
                  <a:pt x="813" y="704"/>
                  <a:pt x="810" y="714"/>
                  <a:pt x="816" y="718"/>
                </a:cubicBezTo>
                <a:cubicBezTo>
                  <a:pt x="820" y="721"/>
                  <a:pt x="826" y="717"/>
                  <a:pt x="827" y="711"/>
                </a:cubicBezTo>
                <a:cubicBezTo>
                  <a:pt x="828" y="707"/>
                  <a:pt x="826" y="702"/>
                  <a:pt x="821" y="702"/>
                </a:cubicBezTo>
                <a:close/>
                <a:moveTo>
                  <a:pt x="853" y="669"/>
                </a:moveTo>
                <a:cubicBezTo>
                  <a:pt x="854" y="664"/>
                  <a:pt x="852" y="659"/>
                  <a:pt x="846" y="659"/>
                </a:cubicBezTo>
                <a:cubicBezTo>
                  <a:pt x="839" y="661"/>
                  <a:pt x="837" y="672"/>
                  <a:pt x="842" y="675"/>
                </a:cubicBezTo>
                <a:cubicBezTo>
                  <a:pt x="846" y="678"/>
                  <a:pt x="852" y="675"/>
                  <a:pt x="853" y="669"/>
                </a:cubicBezTo>
                <a:close/>
                <a:moveTo>
                  <a:pt x="610" y="758"/>
                </a:moveTo>
                <a:cubicBezTo>
                  <a:pt x="615" y="762"/>
                  <a:pt x="622" y="759"/>
                  <a:pt x="623" y="753"/>
                </a:cubicBezTo>
                <a:cubicBezTo>
                  <a:pt x="623" y="749"/>
                  <a:pt x="621" y="743"/>
                  <a:pt x="614" y="744"/>
                </a:cubicBezTo>
                <a:cubicBezTo>
                  <a:pt x="606" y="745"/>
                  <a:pt x="604" y="755"/>
                  <a:pt x="610" y="758"/>
                </a:cubicBezTo>
                <a:close/>
                <a:moveTo>
                  <a:pt x="611" y="717"/>
                </a:moveTo>
                <a:cubicBezTo>
                  <a:pt x="616" y="721"/>
                  <a:pt x="624" y="718"/>
                  <a:pt x="624" y="711"/>
                </a:cubicBezTo>
                <a:cubicBezTo>
                  <a:pt x="625" y="707"/>
                  <a:pt x="623" y="702"/>
                  <a:pt x="615" y="702"/>
                </a:cubicBezTo>
                <a:cubicBezTo>
                  <a:pt x="607" y="703"/>
                  <a:pt x="605" y="713"/>
                  <a:pt x="611" y="717"/>
                </a:cubicBezTo>
                <a:close/>
                <a:moveTo>
                  <a:pt x="591" y="659"/>
                </a:moveTo>
                <a:cubicBezTo>
                  <a:pt x="583" y="661"/>
                  <a:pt x="581" y="670"/>
                  <a:pt x="587" y="674"/>
                </a:cubicBezTo>
                <a:cubicBezTo>
                  <a:pt x="592" y="679"/>
                  <a:pt x="600" y="675"/>
                  <a:pt x="601" y="669"/>
                </a:cubicBezTo>
                <a:cubicBezTo>
                  <a:pt x="601" y="665"/>
                  <a:pt x="599" y="659"/>
                  <a:pt x="591" y="659"/>
                </a:cubicBezTo>
                <a:close/>
                <a:moveTo>
                  <a:pt x="816" y="773"/>
                </a:moveTo>
                <a:cubicBezTo>
                  <a:pt x="817" y="769"/>
                  <a:pt x="816" y="764"/>
                  <a:pt x="810" y="764"/>
                </a:cubicBezTo>
                <a:cubicBezTo>
                  <a:pt x="803" y="765"/>
                  <a:pt x="800" y="775"/>
                  <a:pt x="805" y="779"/>
                </a:cubicBezTo>
                <a:cubicBezTo>
                  <a:pt x="809" y="782"/>
                  <a:pt x="815" y="778"/>
                  <a:pt x="816" y="773"/>
                </a:cubicBezTo>
                <a:close/>
                <a:moveTo>
                  <a:pt x="807" y="812"/>
                </a:moveTo>
                <a:cubicBezTo>
                  <a:pt x="808" y="808"/>
                  <a:pt x="807" y="803"/>
                  <a:pt x="802" y="803"/>
                </a:cubicBezTo>
                <a:cubicBezTo>
                  <a:pt x="794" y="805"/>
                  <a:pt x="791" y="814"/>
                  <a:pt x="796" y="818"/>
                </a:cubicBezTo>
                <a:cubicBezTo>
                  <a:pt x="799" y="820"/>
                  <a:pt x="805" y="817"/>
                  <a:pt x="807" y="812"/>
                </a:cubicBezTo>
                <a:close/>
                <a:moveTo>
                  <a:pt x="820" y="753"/>
                </a:moveTo>
                <a:cubicBezTo>
                  <a:pt x="821" y="749"/>
                  <a:pt x="820" y="743"/>
                  <a:pt x="814" y="744"/>
                </a:cubicBezTo>
                <a:cubicBezTo>
                  <a:pt x="806" y="745"/>
                  <a:pt x="804" y="755"/>
                  <a:pt x="809" y="759"/>
                </a:cubicBezTo>
                <a:cubicBezTo>
                  <a:pt x="813" y="762"/>
                  <a:pt x="819" y="758"/>
                  <a:pt x="820" y="753"/>
                </a:cubicBezTo>
                <a:close/>
                <a:moveTo>
                  <a:pt x="796" y="773"/>
                </a:moveTo>
                <a:cubicBezTo>
                  <a:pt x="797" y="769"/>
                  <a:pt x="796" y="764"/>
                  <a:pt x="790" y="764"/>
                </a:cubicBezTo>
                <a:cubicBezTo>
                  <a:pt x="782" y="765"/>
                  <a:pt x="780" y="775"/>
                  <a:pt x="785" y="779"/>
                </a:cubicBezTo>
                <a:cubicBezTo>
                  <a:pt x="789" y="782"/>
                  <a:pt x="795" y="778"/>
                  <a:pt x="796" y="773"/>
                </a:cubicBezTo>
                <a:close/>
                <a:moveTo>
                  <a:pt x="812" y="792"/>
                </a:moveTo>
                <a:cubicBezTo>
                  <a:pt x="813" y="789"/>
                  <a:pt x="812" y="784"/>
                  <a:pt x="806" y="784"/>
                </a:cubicBezTo>
                <a:cubicBezTo>
                  <a:pt x="799" y="785"/>
                  <a:pt x="796" y="795"/>
                  <a:pt x="800" y="798"/>
                </a:cubicBezTo>
                <a:cubicBezTo>
                  <a:pt x="804" y="801"/>
                  <a:pt x="810" y="798"/>
                  <a:pt x="812" y="792"/>
                </a:cubicBezTo>
                <a:close/>
                <a:moveTo>
                  <a:pt x="540" y="659"/>
                </a:moveTo>
                <a:cubicBezTo>
                  <a:pt x="532" y="661"/>
                  <a:pt x="530" y="670"/>
                  <a:pt x="536" y="674"/>
                </a:cubicBezTo>
                <a:cubicBezTo>
                  <a:pt x="541" y="679"/>
                  <a:pt x="549" y="675"/>
                  <a:pt x="550" y="669"/>
                </a:cubicBezTo>
                <a:cubicBezTo>
                  <a:pt x="550" y="664"/>
                  <a:pt x="547" y="659"/>
                  <a:pt x="540" y="659"/>
                </a:cubicBezTo>
                <a:close/>
                <a:moveTo>
                  <a:pt x="792" y="792"/>
                </a:moveTo>
                <a:cubicBezTo>
                  <a:pt x="793" y="789"/>
                  <a:pt x="792" y="784"/>
                  <a:pt x="786" y="784"/>
                </a:cubicBezTo>
                <a:cubicBezTo>
                  <a:pt x="779" y="785"/>
                  <a:pt x="776" y="795"/>
                  <a:pt x="781" y="798"/>
                </a:cubicBezTo>
                <a:cubicBezTo>
                  <a:pt x="785" y="801"/>
                  <a:pt x="791" y="798"/>
                  <a:pt x="792" y="792"/>
                </a:cubicBezTo>
                <a:close/>
                <a:moveTo>
                  <a:pt x="550" y="647"/>
                </a:moveTo>
                <a:cubicBezTo>
                  <a:pt x="550" y="643"/>
                  <a:pt x="547" y="637"/>
                  <a:pt x="540" y="637"/>
                </a:cubicBezTo>
                <a:cubicBezTo>
                  <a:pt x="531" y="639"/>
                  <a:pt x="530" y="648"/>
                  <a:pt x="535" y="653"/>
                </a:cubicBezTo>
                <a:cubicBezTo>
                  <a:pt x="541" y="657"/>
                  <a:pt x="549" y="654"/>
                  <a:pt x="550" y="647"/>
                </a:cubicBezTo>
                <a:close/>
                <a:moveTo>
                  <a:pt x="806" y="637"/>
                </a:moveTo>
                <a:cubicBezTo>
                  <a:pt x="798" y="639"/>
                  <a:pt x="796" y="650"/>
                  <a:pt x="802" y="654"/>
                </a:cubicBezTo>
                <a:cubicBezTo>
                  <a:pt x="806" y="657"/>
                  <a:pt x="812" y="653"/>
                  <a:pt x="813" y="647"/>
                </a:cubicBezTo>
                <a:cubicBezTo>
                  <a:pt x="814" y="643"/>
                  <a:pt x="812" y="637"/>
                  <a:pt x="806" y="637"/>
                </a:cubicBezTo>
                <a:close/>
                <a:moveTo>
                  <a:pt x="780" y="681"/>
                </a:moveTo>
                <a:cubicBezTo>
                  <a:pt x="772" y="682"/>
                  <a:pt x="770" y="693"/>
                  <a:pt x="776" y="697"/>
                </a:cubicBezTo>
                <a:cubicBezTo>
                  <a:pt x="780" y="700"/>
                  <a:pt x="787" y="696"/>
                  <a:pt x="788" y="690"/>
                </a:cubicBezTo>
                <a:cubicBezTo>
                  <a:pt x="789" y="686"/>
                  <a:pt x="786" y="681"/>
                  <a:pt x="780" y="681"/>
                </a:cubicBezTo>
                <a:close/>
                <a:moveTo>
                  <a:pt x="778" y="702"/>
                </a:moveTo>
                <a:cubicBezTo>
                  <a:pt x="770" y="704"/>
                  <a:pt x="768" y="714"/>
                  <a:pt x="774" y="718"/>
                </a:cubicBezTo>
                <a:cubicBezTo>
                  <a:pt x="778" y="721"/>
                  <a:pt x="784" y="717"/>
                  <a:pt x="785" y="711"/>
                </a:cubicBezTo>
                <a:cubicBezTo>
                  <a:pt x="786" y="707"/>
                  <a:pt x="784" y="702"/>
                  <a:pt x="778" y="702"/>
                </a:cubicBezTo>
                <a:close/>
                <a:moveTo>
                  <a:pt x="776" y="723"/>
                </a:moveTo>
                <a:cubicBezTo>
                  <a:pt x="768" y="724"/>
                  <a:pt x="765" y="735"/>
                  <a:pt x="771" y="739"/>
                </a:cubicBezTo>
                <a:cubicBezTo>
                  <a:pt x="775" y="741"/>
                  <a:pt x="781" y="738"/>
                  <a:pt x="783" y="732"/>
                </a:cubicBezTo>
                <a:cubicBezTo>
                  <a:pt x="784" y="728"/>
                  <a:pt x="782" y="723"/>
                  <a:pt x="776" y="723"/>
                </a:cubicBezTo>
                <a:close/>
                <a:moveTo>
                  <a:pt x="773" y="744"/>
                </a:moveTo>
                <a:cubicBezTo>
                  <a:pt x="765" y="745"/>
                  <a:pt x="763" y="755"/>
                  <a:pt x="768" y="759"/>
                </a:cubicBezTo>
                <a:cubicBezTo>
                  <a:pt x="772" y="762"/>
                  <a:pt x="778" y="758"/>
                  <a:pt x="779" y="753"/>
                </a:cubicBezTo>
                <a:cubicBezTo>
                  <a:pt x="780" y="749"/>
                  <a:pt x="779" y="743"/>
                  <a:pt x="773" y="744"/>
                </a:cubicBezTo>
                <a:close/>
                <a:moveTo>
                  <a:pt x="797" y="723"/>
                </a:moveTo>
                <a:cubicBezTo>
                  <a:pt x="789" y="724"/>
                  <a:pt x="787" y="735"/>
                  <a:pt x="792" y="739"/>
                </a:cubicBezTo>
                <a:cubicBezTo>
                  <a:pt x="796" y="741"/>
                  <a:pt x="802" y="738"/>
                  <a:pt x="804" y="732"/>
                </a:cubicBezTo>
                <a:cubicBezTo>
                  <a:pt x="804" y="728"/>
                  <a:pt x="803" y="723"/>
                  <a:pt x="797" y="723"/>
                </a:cubicBezTo>
                <a:close/>
                <a:moveTo>
                  <a:pt x="800" y="753"/>
                </a:moveTo>
                <a:cubicBezTo>
                  <a:pt x="801" y="749"/>
                  <a:pt x="800" y="743"/>
                  <a:pt x="794" y="744"/>
                </a:cubicBezTo>
                <a:cubicBezTo>
                  <a:pt x="786" y="745"/>
                  <a:pt x="784" y="755"/>
                  <a:pt x="789" y="759"/>
                </a:cubicBezTo>
                <a:cubicBezTo>
                  <a:pt x="793" y="762"/>
                  <a:pt x="799" y="758"/>
                  <a:pt x="800" y="753"/>
                </a:cubicBezTo>
                <a:close/>
                <a:moveTo>
                  <a:pt x="776" y="773"/>
                </a:moveTo>
                <a:cubicBezTo>
                  <a:pt x="777" y="769"/>
                  <a:pt x="775" y="764"/>
                  <a:pt x="770" y="764"/>
                </a:cubicBezTo>
                <a:cubicBezTo>
                  <a:pt x="762" y="765"/>
                  <a:pt x="759" y="775"/>
                  <a:pt x="764" y="779"/>
                </a:cubicBezTo>
                <a:cubicBezTo>
                  <a:pt x="768" y="782"/>
                  <a:pt x="775" y="778"/>
                  <a:pt x="776" y="773"/>
                </a:cubicBezTo>
                <a:close/>
                <a:moveTo>
                  <a:pt x="734" y="773"/>
                </a:moveTo>
                <a:cubicBezTo>
                  <a:pt x="735" y="769"/>
                  <a:pt x="733" y="764"/>
                  <a:pt x="727" y="764"/>
                </a:cubicBezTo>
                <a:cubicBezTo>
                  <a:pt x="719" y="765"/>
                  <a:pt x="717" y="775"/>
                  <a:pt x="722" y="778"/>
                </a:cubicBezTo>
                <a:cubicBezTo>
                  <a:pt x="726" y="782"/>
                  <a:pt x="733" y="779"/>
                  <a:pt x="734" y="773"/>
                </a:cubicBezTo>
                <a:close/>
                <a:moveTo>
                  <a:pt x="741" y="711"/>
                </a:moveTo>
                <a:cubicBezTo>
                  <a:pt x="742" y="707"/>
                  <a:pt x="740" y="702"/>
                  <a:pt x="734" y="702"/>
                </a:cubicBezTo>
                <a:cubicBezTo>
                  <a:pt x="726" y="703"/>
                  <a:pt x="724" y="713"/>
                  <a:pt x="729" y="717"/>
                </a:cubicBezTo>
                <a:cubicBezTo>
                  <a:pt x="733" y="721"/>
                  <a:pt x="740" y="718"/>
                  <a:pt x="741" y="711"/>
                </a:cubicBezTo>
                <a:close/>
                <a:moveTo>
                  <a:pt x="772" y="792"/>
                </a:moveTo>
                <a:cubicBezTo>
                  <a:pt x="773" y="789"/>
                  <a:pt x="772" y="784"/>
                  <a:pt x="766" y="784"/>
                </a:cubicBezTo>
                <a:cubicBezTo>
                  <a:pt x="758" y="785"/>
                  <a:pt x="756" y="795"/>
                  <a:pt x="761" y="798"/>
                </a:cubicBezTo>
                <a:cubicBezTo>
                  <a:pt x="765" y="801"/>
                  <a:pt x="771" y="798"/>
                  <a:pt x="772" y="792"/>
                </a:cubicBezTo>
                <a:close/>
                <a:moveTo>
                  <a:pt x="739" y="732"/>
                </a:moveTo>
                <a:cubicBezTo>
                  <a:pt x="740" y="728"/>
                  <a:pt x="738" y="723"/>
                  <a:pt x="732" y="723"/>
                </a:cubicBezTo>
                <a:cubicBezTo>
                  <a:pt x="724" y="724"/>
                  <a:pt x="722" y="734"/>
                  <a:pt x="727" y="738"/>
                </a:cubicBezTo>
                <a:cubicBezTo>
                  <a:pt x="731" y="741"/>
                  <a:pt x="738" y="738"/>
                  <a:pt x="739" y="732"/>
                </a:cubicBezTo>
                <a:close/>
                <a:moveTo>
                  <a:pt x="592" y="637"/>
                </a:moveTo>
                <a:cubicBezTo>
                  <a:pt x="583" y="639"/>
                  <a:pt x="581" y="649"/>
                  <a:pt x="587" y="653"/>
                </a:cubicBezTo>
                <a:cubicBezTo>
                  <a:pt x="593" y="657"/>
                  <a:pt x="600" y="653"/>
                  <a:pt x="601" y="647"/>
                </a:cubicBezTo>
                <a:cubicBezTo>
                  <a:pt x="602" y="643"/>
                  <a:pt x="599" y="637"/>
                  <a:pt x="592" y="637"/>
                </a:cubicBezTo>
                <a:close/>
                <a:moveTo>
                  <a:pt x="737" y="753"/>
                </a:moveTo>
                <a:cubicBezTo>
                  <a:pt x="738" y="749"/>
                  <a:pt x="736" y="743"/>
                  <a:pt x="729" y="744"/>
                </a:cubicBezTo>
                <a:cubicBezTo>
                  <a:pt x="722" y="745"/>
                  <a:pt x="719" y="755"/>
                  <a:pt x="724" y="758"/>
                </a:cubicBezTo>
                <a:cubicBezTo>
                  <a:pt x="728" y="762"/>
                  <a:pt x="735" y="759"/>
                  <a:pt x="737" y="753"/>
                </a:cubicBezTo>
                <a:close/>
                <a:moveTo>
                  <a:pt x="758" y="753"/>
                </a:moveTo>
                <a:cubicBezTo>
                  <a:pt x="759" y="749"/>
                  <a:pt x="757" y="743"/>
                  <a:pt x="751" y="744"/>
                </a:cubicBezTo>
                <a:cubicBezTo>
                  <a:pt x="744" y="745"/>
                  <a:pt x="741" y="755"/>
                  <a:pt x="746" y="758"/>
                </a:cubicBezTo>
                <a:cubicBezTo>
                  <a:pt x="750" y="762"/>
                  <a:pt x="757" y="759"/>
                  <a:pt x="758" y="753"/>
                </a:cubicBezTo>
                <a:close/>
                <a:moveTo>
                  <a:pt x="736" y="681"/>
                </a:moveTo>
                <a:cubicBezTo>
                  <a:pt x="727" y="682"/>
                  <a:pt x="725" y="692"/>
                  <a:pt x="731" y="696"/>
                </a:cubicBezTo>
                <a:cubicBezTo>
                  <a:pt x="735" y="700"/>
                  <a:pt x="742" y="696"/>
                  <a:pt x="743" y="690"/>
                </a:cubicBezTo>
                <a:cubicBezTo>
                  <a:pt x="744" y="686"/>
                  <a:pt x="742" y="681"/>
                  <a:pt x="736" y="681"/>
                </a:cubicBezTo>
                <a:close/>
                <a:moveTo>
                  <a:pt x="800" y="702"/>
                </a:moveTo>
                <a:cubicBezTo>
                  <a:pt x="792" y="704"/>
                  <a:pt x="790" y="714"/>
                  <a:pt x="795" y="718"/>
                </a:cubicBezTo>
                <a:cubicBezTo>
                  <a:pt x="799" y="721"/>
                  <a:pt x="805" y="717"/>
                  <a:pt x="807" y="711"/>
                </a:cubicBezTo>
                <a:cubicBezTo>
                  <a:pt x="807" y="707"/>
                  <a:pt x="806" y="702"/>
                  <a:pt x="800" y="702"/>
                </a:cubicBezTo>
                <a:close/>
                <a:moveTo>
                  <a:pt x="802" y="681"/>
                </a:moveTo>
                <a:cubicBezTo>
                  <a:pt x="794" y="682"/>
                  <a:pt x="792" y="693"/>
                  <a:pt x="798" y="697"/>
                </a:cubicBezTo>
                <a:cubicBezTo>
                  <a:pt x="802" y="700"/>
                  <a:pt x="808" y="696"/>
                  <a:pt x="809" y="690"/>
                </a:cubicBezTo>
                <a:cubicBezTo>
                  <a:pt x="810" y="686"/>
                  <a:pt x="808" y="681"/>
                  <a:pt x="802" y="681"/>
                </a:cubicBezTo>
                <a:close/>
                <a:moveTo>
                  <a:pt x="203" y="907"/>
                </a:moveTo>
                <a:cubicBezTo>
                  <a:pt x="206" y="908"/>
                  <a:pt x="207" y="907"/>
                  <a:pt x="206" y="904"/>
                </a:cubicBezTo>
                <a:cubicBezTo>
                  <a:pt x="206" y="903"/>
                  <a:pt x="205" y="902"/>
                  <a:pt x="205" y="901"/>
                </a:cubicBezTo>
                <a:cubicBezTo>
                  <a:pt x="203" y="898"/>
                  <a:pt x="199" y="894"/>
                  <a:pt x="196" y="894"/>
                </a:cubicBezTo>
                <a:cubicBezTo>
                  <a:pt x="193" y="895"/>
                  <a:pt x="198" y="904"/>
                  <a:pt x="203" y="907"/>
                </a:cubicBezTo>
                <a:close/>
                <a:moveTo>
                  <a:pt x="193" y="907"/>
                </a:moveTo>
                <a:cubicBezTo>
                  <a:pt x="195" y="908"/>
                  <a:pt x="196" y="907"/>
                  <a:pt x="196" y="904"/>
                </a:cubicBezTo>
                <a:cubicBezTo>
                  <a:pt x="195" y="903"/>
                  <a:pt x="195" y="902"/>
                  <a:pt x="194" y="901"/>
                </a:cubicBezTo>
                <a:cubicBezTo>
                  <a:pt x="192" y="898"/>
                  <a:pt x="188" y="894"/>
                  <a:pt x="185" y="894"/>
                </a:cubicBezTo>
                <a:cubicBezTo>
                  <a:pt x="182" y="895"/>
                  <a:pt x="188" y="904"/>
                  <a:pt x="193" y="907"/>
                </a:cubicBezTo>
                <a:close/>
                <a:moveTo>
                  <a:pt x="612" y="696"/>
                </a:moveTo>
                <a:cubicBezTo>
                  <a:pt x="617" y="700"/>
                  <a:pt x="624" y="696"/>
                  <a:pt x="625" y="690"/>
                </a:cubicBezTo>
                <a:cubicBezTo>
                  <a:pt x="626" y="686"/>
                  <a:pt x="623" y="681"/>
                  <a:pt x="616" y="681"/>
                </a:cubicBezTo>
                <a:cubicBezTo>
                  <a:pt x="607" y="682"/>
                  <a:pt x="606" y="692"/>
                  <a:pt x="612" y="696"/>
                </a:cubicBezTo>
                <a:close/>
                <a:moveTo>
                  <a:pt x="205" y="923"/>
                </a:moveTo>
                <a:cubicBezTo>
                  <a:pt x="207" y="924"/>
                  <a:pt x="208" y="923"/>
                  <a:pt x="207" y="921"/>
                </a:cubicBezTo>
                <a:cubicBezTo>
                  <a:pt x="207" y="920"/>
                  <a:pt x="206" y="919"/>
                  <a:pt x="206" y="918"/>
                </a:cubicBezTo>
                <a:cubicBezTo>
                  <a:pt x="204" y="915"/>
                  <a:pt x="199" y="910"/>
                  <a:pt x="197" y="911"/>
                </a:cubicBezTo>
                <a:cubicBezTo>
                  <a:pt x="194" y="912"/>
                  <a:pt x="200" y="921"/>
                  <a:pt x="205" y="923"/>
                </a:cubicBezTo>
                <a:close/>
                <a:moveTo>
                  <a:pt x="172" y="890"/>
                </a:moveTo>
                <a:cubicBezTo>
                  <a:pt x="174" y="891"/>
                  <a:pt x="175" y="890"/>
                  <a:pt x="174" y="887"/>
                </a:cubicBezTo>
                <a:cubicBezTo>
                  <a:pt x="174" y="886"/>
                  <a:pt x="173" y="885"/>
                  <a:pt x="173" y="884"/>
                </a:cubicBezTo>
                <a:cubicBezTo>
                  <a:pt x="171" y="881"/>
                  <a:pt x="167" y="877"/>
                  <a:pt x="164" y="877"/>
                </a:cubicBezTo>
                <a:cubicBezTo>
                  <a:pt x="161" y="878"/>
                  <a:pt x="168" y="888"/>
                  <a:pt x="172" y="890"/>
                </a:cubicBezTo>
                <a:close/>
                <a:moveTo>
                  <a:pt x="184" y="907"/>
                </a:moveTo>
                <a:cubicBezTo>
                  <a:pt x="186" y="908"/>
                  <a:pt x="187" y="907"/>
                  <a:pt x="185" y="904"/>
                </a:cubicBezTo>
                <a:cubicBezTo>
                  <a:pt x="185" y="903"/>
                  <a:pt x="185" y="902"/>
                  <a:pt x="184" y="901"/>
                </a:cubicBezTo>
                <a:cubicBezTo>
                  <a:pt x="182" y="898"/>
                  <a:pt x="178" y="894"/>
                  <a:pt x="175" y="894"/>
                </a:cubicBezTo>
                <a:cubicBezTo>
                  <a:pt x="172" y="895"/>
                  <a:pt x="179" y="905"/>
                  <a:pt x="184" y="907"/>
                </a:cubicBezTo>
                <a:close/>
                <a:moveTo>
                  <a:pt x="182" y="890"/>
                </a:moveTo>
                <a:cubicBezTo>
                  <a:pt x="184" y="891"/>
                  <a:pt x="185" y="890"/>
                  <a:pt x="184" y="887"/>
                </a:cubicBezTo>
                <a:cubicBezTo>
                  <a:pt x="184" y="886"/>
                  <a:pt x="184" y="885"/>
                  <a:pt x="183" y="884"/>
                </a:cubicBezTo>
                <a:cubicBezTo>
                  <a:pt x="181" y="881"/>
                  <a:pt x="177" y="877"/>
                  <a:pt x="175" y="877"/>
                </a:cubicBezTo>
                <a:cubicBezTo>
                  <a:pt x="171" y="878"/>
                  <a:pt x="177" y="887"/>
                  <a:pt x="182" y="890"/>
                </a:cubicBezTo>
                <a:close/>
                <a:moveTo>
                  <a:pt x="208" y="939"/>
                </a:moveTo>
                <a:cubicBezTo>
                  <a:pt x="210" y="940"/>
                  <a:pt x="211" y="939"/>
                  <a:pt x="210" y="937"/>
                </a:cubicBezTo>
                <a:cubicBezTo>
                  <a:pt x="210" y="936"/>
                  <a:pt x="209" y="935"/>
                  <a:pt x="208" y="934"/>
                </a:cubicBezTo>
                <a:cubicBezTo>
                  <a:pt x="206" y="931"/>
                  <a:pt x="202" y="927"/>
                  <a:pt x="199" y="927"/>
                </a:cubicBezTo>
                <a:cubicBezTo>
                  <a:pt x="196" y="928"/>
                  <a:pt x="204" y="937"/>
                  <a:pt x="208" y="939"/>
                </a:cubicBezTo>
                <a:close/>
                <a:moveTo>
                  <a:pt x="622" y="773"/>
                </a:moveTo>
                <a:cubicBezTo>
                  <a:pt x="622" y="769"/>
                  <a:pt x="620" y="764"/>
                  <a:pt x="613" y="764"/>
                </a:cubicBezTo>
                <a:cubicBezTo>
                  <a:pt x="605" y="765"/>
                  <a:pt x="603" y="775"/>
                  <a:pt x="609" y="778"/>
                </a:cubicBezTo>
                <a:cubicBezTo>
                  <a:pt x="614" y="782"/>
                  <a:pt x="621" y="779"/>
                  <a:pt x="622" y="773"/>
                </a:cubicBezTo>
                <a:close/>
                <a:moveTo>
                  <a:pt x="728" y="812"/>
                </a:moveTo>
                <a:cubicBezTo>
                  <a:pt x="729" y="807"/>
                  <a:pt x="727" y="803"/>
                  <a:pt x="721" y="803"/>
                </a:cubicBezTo>
                <a:cubicBezTo>
                  <a:pt x="714" y="805"/>
                  <a:pt x="711" y="814"/>
                  <a:pt x="716" y="817"/>
                </a:cubicBezTo>
                <a:cubicBezTo>
                  <a:pt x="720" y="820"/>
                  <a:pt x="726" y="817"/>
                  <a:pt x="728" y="812"/>
                </a:cubicBezTo>
                <a:close/>
                <a:moveTo>
                  <a:pt x="731" y="792"/>
                </a:moveTo>
                <a:cubicBezTo>
                  <a:pt x="732" y="789"/>
                  <a:pt x="730" y="784"/>
                  <a:pt x="724" y="784"/>
                </a:cubicBezTo>
                <a:cubicBezTo>
                  <a:pt x="717" y="785"/>
                  <a:pt x="714" y="794"/>
                  <a:pt x="719" y="798"/>
                </a:cubicBezTo>
                <a:cubicBezTo>
                  <a:pt x="723" y="801"/>
                  <a:pt x="730" y="798"/>
                  <a:pt x="731" y="792"/>
                </a:cubicBezTo>
                <a:close/>
                <a:moveTo>
                  <a:pt x="712" y="773"/>
                </a:moveTo>
                <a:cubicBezTo>
                  <a:pt x="713" y="769"/>
                  <a:pt x="711" y="764"/>
                  <a:pt x="705" y="764"/>
                </a:cubicBezTo>
                <a:cubicBezTo>
                  <a:pt x="697" y="765"/>
                  <a:pt x="695" y="775"/>
                  <a:pt x="700" y="778"/>
                </a:cubicBezTo>
                <a:cubicBezTo>
                  <a:pt x="704" y="782"/>
                  <a:pt x="711" y="779"/>
                  <a:pt x="712" y="773"/>
                </a:cubicBezTo>
                <a:close/>
                <a:moveTo>
                  <a:pt x="804" y="659"/>
                </a:moveTo>
                <a:cubicBezTo>
                  <a:pt x="796" y="661"/>
                  <a:pt x="794" y="672"/>
                  <a:pt x="800" y="675"/>
                </a:cubicBezTo>
                <a:cubicBezTo>
                  <a:pt x="804" y="678"/>
                  <a:pt x="810" y="675"/>
                  <a:pt x="812" y="669"/>
                </a:cubicBezTo>
                <a:cubicBezTo>
                  <a:pt x="812" y="664"/>
                  <a:pt x="810" y="659"/>
                  <a:pt x="804" y="659"/>
                </a:cubicBezTo>
                <a:close/>
                <a:moveTo>
                  <a:pt x="87" y="760"/>
                </a:moveTo>
                <a:cubicBezTo>
                  <a:pt x="90" y="761"/>
                  <a:pt x="90" y="757"/>
                  <a:pt x="89" y="753"/>
                </a:cubicBezTo>
                <a:cubicBezTo>
                  <a:pt x="88" y="749"/>
                  <a:pt x="85" y="743"/>
                  <a:pt x="82" y="744"/>
                </a:cubicBezTo>
                <a:cubicBezTo>
                  <a:pt x="78" y="745"/>
                  <a:pt x="83" y="758"/>
                  <a:pt x="87" y="760"/>
                </a:cubicBezTo>
                <a:close/>
                <a:moveTo>
                  <a:pt x="297" y="991"/>
                </a:moveTo>
                <a:cubicBezTo>
                  <a:pt x="295" y="989"/>
                  <a:pt x="291" y="985"/>
                  <a:pt x="288" y="986"/>
                </a:cubicBezTo>
                <a:cubicBezTo>
                  <a:pt x="285" y="986"/>
                  <a:pt x="291" y="993"/>
                  <a:pt x="296" y="995"/>
                </a:cubicBezTo>
                <a:cubicBezTo>
                  <a:pt x="299" y="997"/>
                  <a:pt x="300" y="996"/>
                  <a:pt x="300" y="995"/>
                </a:cubicBezTo>
                <a:cubicBezTo>
                  <a:pt x="299" y="994"/>
                  <a:pt x="299" y="993"/>
                  <a:pt x="297" y="991"/>
                </a:cubicBezTo>
                <a:close/>
                <a:moveTo>
                  <a:pt x="78" y="760"/>
                </a:moveTo>
                <a:cubicBezTo>
                  <a:pt x="80" y="761"/>
                  <a:pt x="81" y="757"/>
                  <a:pt x="79" y="753"/>
                </a:cubicBezTo>
                <a:cubicBezTo>
                  <a:pt x="78" y="749"/>
                  <a:pt x="75" y="743"/>
                  <a:pt x="73" y="744"/>
                </a:cubicBezTo>
                <a:cubicBezTo>
                  <a:pt x="69" y="745"/>
                  <a:pt x="75" y="758"/>
                  <a:pt x="78" y="760"/>
                </a:cubicBezTo>
                <a:close/>
                <a:moveTo>
                  <a:pt x="82" y="732"/>
                </a:moveTo>
                <a:cubicBezTo>
                  <a:pt x="81" y="728"/>
                  <a:pt x="78" y="723"/>
                  <a:pt x="76" y="723"/>
                </a:cubicBezTo>
                <a:cubicBezTo>
                  <a:pt x="72" y="725"/>
                  <a:pt x="76" y="738"/>
                  <a:pt x="80" y="739"/>
                </a:cubicBezTo>
                <a:cubicBezTo>
                  <a:pt x="82" y="740"/>
                  <a:pt x="83" y="737"/>
                  <a:pt x="82" y="732"/>
                </a:cubicBezTo>
                <a:close/>
                <a:moveTo>
                  <a:pt x="103" y="799"/>
                </a:moveTo>
                <a:cubicBezTo>
                  <a:pt x="106" y="800"/>
                  <a:pt x="106" y="797"/>
                  <a:pt x="104" y="792"/>
                </a:cubicBezTo>
                <a:cubicBezTo>
                  <a:pt x="103" y="789"/>
                  <a:pt x="100" y="784"/>
                  <a:pt x="97" y="784"/>
                </a:cubicBezTo>
                <a:cubicBezTo>
                  <a:pt x="93" y="786"/>
                  <a:pt x="100" y="798"/>
                  <a:pt x="103" y="799"/>
                </a:cubicBezTo>
                <a:close/>
                <a:moveTo>
                  <a:pt x="95" y="780"/>
                </a:moveTo>
                <a:cubicBezTo>
                  <a:pt x="97" y="781"/>
                  <a:pt x="98" y="777"/>
                  <a:pt x="96" y="773"/>
                </a:cubicBezTo>
                <a:cubicBezTo>
                  <a:pt x="95" y="769"/>
                  <a:pt x="92" y="764"/>
                  <a:pt x="89" y="764"/>
                </a:cubicBezTo>
                <a:cubicBezTo>
                  <a:pt x="85" y="766"/>
                  <a:pt x="91" y="778"/>
                  <a:pt x="95" y="780"/>
                </a:cubicBezTo>
                <a:close/>
                <a:moveTo>
                  <a:pt x="95" y="799"/>
                </a:moveTo>
                <a:cubicBezTo>
                  <a:pt x="97" y="800"/>
                  <a:pt x="97" y="797"/>
                  <a:pt x="95" y="792"/>
                </a:cubicBezTo>
                <a:cubicBezTo>
                  <a:pt x="94" y="789"/>
                  <a:pt x="90" y="784"/>
                  <a:pt x="88" y="784"/>
                </a:cubicBezTo>
                <a:cubicBezTo>
                  <a:pt x="85" y="786"/>
                  <a:pt x="91" y="798"/>
                  <a:pt x="95" y="799"/>
                </a:cubicBezTo>
                <a:close/>
                <a:moveTo>
                  <a:pt x="86" y="780"/>
                </a:moveTo>
                <a:cubicBezTo>
                  <a:pt x="88" y="781"/>
                  <a:pt x="88" y="777"/>
                  <a:pt x="87" y="773"/>
                </a:cubicBezTo>
                <a:cubicBezTo>
                  <a:pt x="85" y="769"/>
                  <a:pt x="82" y="764"/>
                  <a:pt x="80" y="764"/>
                </a:cubicBezTo>
                <a:cubicBezTo>
                  <a:pt x="77" y="766"/>
                  <a:pt x="82" y="778"/>
                  <a:pt x="86" y="780"/>
                </a:cubicBezTo>
                <a:close/>
                <a:moveTo>
                  <a:pt x="112" y="818"/>
                </a:moveTo>
                <a:cubicBezTo>
                  <a:pt x="115" y="819"/>
                  <a:pt x="115" y="816"/>
                  <a:pt x="113" y="812"/>
                </a:cubicBezTo>
                <a:cubicBezTo>
                  <a:pt x="111" y="808"/>
                  <a:pt x="108" y="803"/>
                  <a:pt x="106" y="803"/>
                </a:cubicBezTo>
                <a:cubicBezTo>
                  <a:pt x="102" y="805"/>
                  <a:pt x="109" y="817"/>
                  <a:pt x="112" y="818"/>
                </a:cubicBezTo>
                <a:close/>
                <a:moveTo>
                  <a:pt x="106" y="773"/>
                </a:moveTo>
                <a:cubicBezTo>
                  <a:pt x="105" y="769"/>
                  <a:pt x="102" y="764"/>
                  <a:pt x="99" y="764"/>
                </a:cubicBezTo>
                <a:cubicBezTo>
                  <a:pt x="95" y="766"/>
                  <a:pt x="101" y="778"/>
                  <a:pt x="105" y="780"/>
                </a:cubicBezTo>
                <a:cubicBezTo>
                  <a:pt x="107" y="781"/>
                  <a:pt x="108" y="777"/>
                  <a:pt x="106" y="773"/>
                </a:cubicBezTo>
                <a:close/>
                <a:moveTo>
                  <a:pt x="78" y="780"/>
                </a:moveTo>
                <a:cubicBezTo>
                  <a:pt x="80" y="780"/>
                  <a:pt x="80" y="777"/>
                  <a:pt x="78" y="773"/>
                </a:cubicBezTo>
                <a:cubicBezTo>
                  <a:pt x="77" y="769"/>
                  <a:pt x="74" y="764"/>
                  <a:pt x="72" y="764"/>
                </a:cubicBezTo>
                <a:cubicBezTo>
                  <a:pt x="69" y="766"/>
                  <a:pt x="76" y="779"/>
                  <a:pt x="78" y="780"/>
                </a:cubicBezTo>
                <a:close/>
                <a:moveTo>
                  <a:pt x="104" y="818"/>
                </a:moveTo>
                <a:cubicBezTo>
                  <a:pt x="106" y="819"/>
                  <a:pt x="106" y="817"/>
                  <a:pt x="104" y="812"/>
                </a:cubicBezTo>
                <a:cubicBezTo>
                  <a:pt x="104" y="812"/>
                  <a:pt x="104" y="812"/>
                  <a:pt x="104" y="812"/>
                </a:cubicBezTo>
                <a:cubicBezTo>
                  <a:pt x="102" y="808"/>
                  <a:pt x="99" y="803"/>
                  <a:pt x="97" y="803"/>
                </a:cubicBezTo>
                <a:cubicBezTo>
                  <a:pt x="94" y="805"/>
                  <a:pt x="100" y="817"/>
                  <a:pt x="104" y="818"/>
                </a:cubicBezTo>
                <a:close/>
                <a:moveTo>
                  <a:pt x="71" y="739"/>
                </a:moveTo>
                <a:cubicBezTo>
                  <a:pt x="73" y="740"/>
                  <a:pt x="74" y="737"/>
                  <a:pt x="72" y="732"/>
                </a:cubicBezTo>
                <a:cubicBezTo>
                  <a:pt x="71" y="728"/>
                  <a:pt x="69" y="723"/>
                  <a:pt x="66" y="723"/>
                </a:cubicBezTo>
                <a:cubicBezTo>
                  <a:pt x="63" y="725"/>
                  <a:pt x="67" y="738"/>
                  <a:pt x="71" y="739"/>
                </a:cubicBezTo>
                <a:close/>
                <a:moveTo>
                  <a:pt x="113" y="799"/>
                </a:moveTo>
                <a:cubicBezTo>
                  <a:pt x="115" y="800"/>
                  <a:pt x="116" y="797"/>
                  <a:pt x="114" y="792"/>
                </a:cubicBezTo>
                <a:cubicBezTo>
                  <a:pt x="113" y="789"/>
                  <a:pt x="110" y="784"/>
                  <a:pt x="107" y="784"/>
                </a:cubicBezTo>
                <a:cubicBezTo>
                  <a:pt x="103" y="786"/>
                  <a:pt x="109" y="798"/>
                  <a:pt x="113" y="799"/>
                </a:cubicBezTo>
                <a:close/>
                <a:moveTo>
                  <a:pt x="63" y="739"/>
                </a:moveTo>
                <a:cubicBezTo>
                  <a:pt x="65" y="740"/>
                  <a:pt x="65" y="737"/>
                  <a:pt x="64" y="732"/>
                </a:cubicBezTo>
                <a:cubicBezTo>
                  <a:pt x="63" y="728"/>
                  <a:pt x="60" y="723"/>
                  <a:pt x="58" y="723"/>
                </a:cubicBezTo>
                <a:cubicBezTo>
                  <a:pt x="54" y="725"/>
                  <a:pt x="60" y="739"/>
                  <a:pt x="63" y="739"/>
                </a:cubicBezTo>
                <a:close/>
                <a:moveTo>
                  <a:pt x="122" y="818"/>
                </a:moveTo>
                <a:cubicBezTo>
                  <a:pt x="124" y="819"/>
                  <a:pt x="125" y="816"/>
                  <a:pt x="123" y="812"/>
                </a:cubicBezTo>
                <a:cubicBezTo>
                  <a:pt x="121" y="808"/>
                  <a:pt x="118" y="803"/>
                  <a:pt x="115" y="803"/>
                </a:cubicBezTo>
                <a:cubicBezTo>
                  <a:pt x="111" y="805"/>
                  <a:pt x="118" y="817"/>
                  <a:pt x="122" y="818"/>
                </a:cubicBezTo>
                <a:close/>
                <a:moveTo>
                  <a:pt x="70" y="760"/>
                </a:moveTo>
                <a:cubicBezTo>
                  <a:pt x="72" y="760"/>
                  <a:pt x="72" y="757"/>
                  <a:pt x="71" y="753"/>
                </a:cubicBezTo>
                <a:cubicBezTo>
                  <a:pt x="69" y="749"/>
                  <a:pt x="67" y="743"/>
                  <a:pt x="65" y="744"/>
                </a:cubicBezTo>
                <a:cubicBezTo>
                  <a:pt x="61" y="746"/>
                  <a:pt x="68" y="759"/>
                  <a:pt x="70" y="760"/>
                </a:cubicBezTo>
                <a:close/>
                <a:moveTo>
                  <a:pt x="721" y="918"/>
                </a:moveTo>
                <a:cubicBezTo>
                  <a:pt x="722" y="915"/>
                  <a:pt x="722" y="910"/>
                  <a:pt x="717" y="911"/>
                </a:cubicBezTo>
                <a:cubicBezTo>
                  <a:pt x="710" y="912"/>
                  <a:pt x="707" y="920"/>
                  <a:pt x="711" y="923"/>
                </a:cubicBezTo>
                <a:cubicBezTo>
                  <a:pt x="714" y="925"/>
                  <a:pt x="719" y="922"/>
                  <a:pt x="721" y="918"/>
                </a:cubicBezTo>
                <a:close/>
                <a:moveTo>
                  <a:pt x="619" y="922"/>
                </a:moveTo>
                <a:cubicBezTo>
                  <a:pt x="623" y="925"/>
                  <a:pt x="629" y="923"/>
                  <a:pt x="630" y="918"/>
                </a:cubicBezTo>
                <a:cubicBezTo>
                  <a:pt x="631" y="915"/>
                  <a:pt x="629" y="910"/>
                  <a:pt x="624" y="911"/>
                </a:cubicBezTo>
                <a:cubicBezTo>
                  <a:pt x="617" y="912"/>
                  <a:pt x="615" y="919"/>
                  <a:pt x="619" y="922"/>
                </a:cubicBezTo>
                <a:close/>
                <a:moveTo>
                  <a:pt x="640" y="964"/>
                </a:moveTo>
                <a:cubicBezTo>
                  <a:pt x="641" y="961"/>
                  <a:pt x="640" y="957"/>
                  <a:pt x="635" y="957"/>
                </a:cubicBezTo>
                <a:cubicBezTo>
                  <a:pt x="629" y="958"/>
                  <a:pt x="626" y="965"/>
                  <a:pt x="630" y="968"/>
                </a:cubicBezTo>
                <a:cubicBezTo>
                  <a:pt x="633" y="970"/>
                  <a:pt x="639" y="968"/>
                  <a:pt x="640" y="964"/>
                </a:cubicBezTo>
                <a:close/>
                <a:moveTo>
                  <a:pt x="660" y="949"/>
                </a:moveTo>
                <a:cubicBezTo>
                  <a:pt x="661" y="946"/>
                  <a:pt x="660" y="942"/>
                  <a:pt x="655" y="942"/>
                </a:cubicBezTo>
                <a:cubicBezTo>
                  <a:pt x="649" y="943"/>
                  <a:pt x="646" y="950"/>
                  <a:pt x="650" y="953"/>
                </a:cubicBezTo>
                <a:cubicBezTo>
                  <a:pt x="653" y="956"/>
                  <a:pt x="659" y="953"/>
                  <a:pt x="660" y="949"/>
                </a:cubicBezTo>
                <a:close/>
                <a:moveTo>
                  <a:pt x="648" y="991"/>
                </a:moveTo>
                <a:cubicBezTo>
                  <a:pt x="650" y="988"/>
                  <a:pt x="648" y="985"/>
                  <a:pt x="644" y="986"/>
                </a:cubicBezTo>
                <a:cubicBezTo>
                  <a:pt x="639" y="986"/>
                  <a:pt x="636" y="993"/>
                  <a:pt x="639" y="995"/>
                </a:cubicBezTo>
                <a:cubicBezTo>
                  <a:pt x="642" y="997"/>
                  <a:pt x="647" y="995"/>
                  <a:pt x="648" y="991"/>
                </a:cubicBezTo>
                <a:close/>
                <a:moveTo>
                  <a:pt x="623" y="889"/>
                </a:moveTo>
                <a:cubicBezTo>
                  <a:pt x="627" y="892"/>
                  <a:pt x="633" y="890"/>
                  <a:pt x="635" y="884"/>
                </a:cubicBezTo>
                <a:cubicBezTo>
                  <a:pt x="635" y="881"/>
                  <a:pt x="633" y="877"/>
                  <a:pt x="628" y="877"/>
                </a:cubicBezTo>
                <a:cubicBezTo>
                  <a:pt x="621" y="878"/>
                  <a:pt x="619" y="886"/>
                  <a:pt x="623" y="889"/>
                </a:cubicBezTo>
                <a:close/>
                <a:moveTo>
                  <a:pt x="656" y="964"/>
                </a:moveTo>
                <a:cubicBezTo>
                  <a:pt x="658" y="960"/>
                  <a:pt x="656" y="957"/>
                  <a:pt x="652" y="957"/>
                </a:cubicBezTo>
                <a:cubicBezTo>
                  <a:pt x="646" y="958"/>
                  <a:pt x="643" y="965"/>
                  <a:pt x="647" y="968"/>
                </a:cubicBezTo>
                <a:cubicBezTo>
                  <a:pt x="649" y="970"/>
                  <a:pt x="655" y="968"/>
                  <a:pt x="656" y="964"/>
                </a:cubicBezTo>
                <a:close/>
                <a:moveTo>
                  <a:pt x="652" y="978"/>
                </a:moveTo>
                <a:cubicBezTo>
                  <a:pt x="654" y="975"/>
                  <a:pt x="652" y="972"/>
                  <a:pt x="648" y="972"/>
                </a:cubicBezTo>
                <a:cubicBezTo>
                  <a:pt x="642" y="973"/>
                  <a:pt x="640" y="979"/>
                  <a:pt x="643" y="982"/>
                </a:cubicBezTo>
                <a:cubicBezTo>
                  <a:pt x="646" y="984"/>
                  <a:pt x="651" y="982"/>
                  <a:pt x="652" y="978"/>
                </a:cubicBezTo>
                <a:close/>
                <a:moveTo>
                  <a:pt x="621" y="906"/>
                </a:moveTo>
                <a:cubicBezTo>
                  <a:pt x="625" y="909"/>
                  <a:pt x="631" y="906"/>
                  <a:pt x="633" y="901"/>
                </a:cubicBezTo>
                <a:cubicBezTo>
                  <a:pt x="633" y="898"/>
                  <a:pt x="632" y="894"/>
                  <a:pt x="626" y="894"/>
                </a:cubicBezTo>
                <a:cubicBezTo>
                  <a:pt x="619" y="895"/>
                  <a:pt x="617" y="903"/>
                  <a:pt x="621" y="906"/>
                </a:cubicBezTo>
                <a:close/>
                <a:moveTo>
                  <a:pt x="86" y="723"/>
                </a:moveTo>
                <a:cubicBezTo>
                  <a:pt x="81" y="725"/>
                  <a:pt x="86" y="738"/>
                  <a:pt x="90" y="739"/>
                </a:cubicBezTo>
                <a:cubicBezTo>
                  <a:pt x="93" y="740"/>
                  <a:pt x="94" y="737"/>
                  <a:pt x="93" y="732"/>
                </a:cubicBezTo>
                <a:cubicBezTo>
                  <a:pt x="92" y="728"/>
                  <a:pt x="89" y="723"/>
                  <a:pt x="86" y="723"/>
                </a:cubicBezTo>
                <a:close/>
                <a:moveTo>
                  <a:pt x="783" y="831"/>
                </a:moveTo>
                <a:cubicBezTo>
                  <a:pt x="784" y="827"/>
                  <a:pt x="783" y="822"/>
                  <a:pt x="778" y="822"/>
                </a:cubicBezTo>
                <a:cubicBezTo>
                  <a:pt x="771" y="824"/>
                  <a:pt x="768" y="833"/>
                  <a:pt x="772" y="836"/>
                </a:cubicBezTo>
                <a:cubicBezTo>
                  <a:pt x="775" y="839"/>
                  <a:pt x="781" y="836"/>
                  <a:pt x="783" y="831"/>
                </a:cubicBezTo>
                <a:close/>
                <a:moveTo>
                  <a:pt x="721" y="849"/>
                </a:moveTo>
                <a:cubicBezTo>
                  <a:pt x="722" y="846"/>
                  <a:pt x="720" y="841"/>
                  <a:pt x="715" y="841"/>
                </a:cubicBezTo>
                <a:cubicBezTo>
                  <a:pt x="707" y="842"/>
                  <a:pt x="705" y="851"/>
                  <a:pt x="709" y="854"/>
                </a:cubicBezTo>
                <a:cubicBezTo>
                  <a:pt x="713" y="857"/>
                  <a:pt x="719" y="854"/>
                  <a:pt x="721" y="849"/>
                </a:cubicBezTo>
                <a:close/>
                <a:moveTo>
                  <a:pt x="736" y="867"/>
                </a:moveTo>
                <a:cubicBezTo>
                  <a:pt x="737" y="864"/>
                  <a:pt x="736" y="859"/>
                  <a:pt x="730" y="859"/>
                </a:cubicBezTo>
                <a:cubicBezTo>
                  <a:pt x="723" y="860"/>
                  <a:pt x="720" y="869"/>
                  <a:pt x="725" y="872"/>
                </a:cubicBezTo>
                <a:cubicBezTo>
                  <a:pt x="728" y="875"/>
                  <a:pt x="734" y="872"/>
                  <a:pt x="736" y="867"/>
                </a:cubicBezTo>
                <a:close/>
                <a:moveTo>
                  <a:pt x="778" y="849"/>
                </a:moveTo>
                <a:cubicBezTo>
                  <a:pt x="779" y="846"/>
                  <a:pt x="779" y="841"/>
                  <a:pt x="773" y="841"/>
                </a:cubicBezTo>
                <a:cubicBezTo>
                  <a:pt x="766" y="842"/>
                  <a:pt x="763" y="852"/>
                  <a:pt x="767" y="855"/>
                </a:cubicBezTo>
                <a:cubicBezTo>
                  <a:pt x="770" y="857"/>
                  <a:pt x="776" y="854"/>
                  <a:pt x="778" y="849"/>
                </a:cubicBezTo>
                <a:close/>
                <a:moveTo>
                  <a:pt x="744" y="831"/>
                </a:moveTo>
                <a:cubicBezTo>
                  <a:pt x="745" y="827"/>
                  <a:pt x="744" y="822"/>
                  <a:pt x="738" y="822"/>
                </a:cubicBezTo>
                <a:cubicBezTo>
                  <a:pt x="731" y="824"/>
                  <a:pt x="728" y="833"/>
                  <a:pt x="733" y="836"/>
                </a:cubicBezTo>
                <a:cubicBezTo>
                  <a:pt x="737" y="839"/>
                  <a:pt x="743" y="836"/>
                  <a:pt x="744" y="831"/>
                </a:cubicBezTo>
                <a:close/>
                <a:moveTo>
                  <a:pt x="740" y="849"/>
                </a:moveTo>
                <a:cubicBezTo>
                  <a:pt x="741" y="846"/>
                  <a:pt x="740" y="841"/>
                  <a:pt x="735" y="841"/>
                </a:cubicBezTo>
                <a:cubicBezTo>
                  <a:pt x="727" y="842"/>
                  <a:pt x="724" y="852"/>
                  <a:pt x="729" y="855"/>
                </a:cubicBezTo>
                <a:cubicBezTo>
                  <a:pt x="733" y="857"/>
                  <a:pt x="739" y="854"/>
                  <a:pt x="740" y="849"/>
                </a:cubicBezTo>
                <a:close/>
                <a:moveTo>
                  <a:pt x="738" y="918"/>
                </a:moveTo>
                <a:cubicBezTo>
                  <a:pt x="740" y="915"/>
                  <a:pt x="739" y="910"/>
                  <a:pt x="734" y="911"/>
                </a:cubicBezTo>
                <a:cubicBezTo>
                  <a:pt x="727" y="912"/>
                  <a:pt x="724" y="920"/>
                  <a:pt x="728" y="923"/>
                </a:cubicBezTo>
                <a:cubicBezTo>
                  <a:pt x="731" y="925"/>
                  <a:pt x="736" y="922"/>
                  <a:pt x="738" y="918"/>
                </a:cubicBezTo>
                <a:close/>
                <a:moveTo>
                  <a:pt x="749" y="884"/>
                </a:moveTo>
                <a:cubicBezTo>
                  <a:pt x="751" y="881"/>
                  <a:pt x="750" y="877"/>
                  <a:pt x="745" y="877"/>
                </a:cubicBezTo>
                <a:cubicBezTo>
                  <a:pt x="737" y="878"/>
                  <a:pt x="734" y="887"/>
                  <a:pt x="738" y="890"/>
                </a:cubicBezTo>
                <a:cubicBezTo>
                  <a:pt x="742" y="892"/>
                  <a:pt x="747" y="889"/>
                  <a:pt x="749" y="884"/>
                </a:cubicBezTo>
                <a:close/>
                <a:moveTo>
                  <a:pt x="754" y="867"/>
                </a:moveTo>
                <a:cubicBezTo>
                  <a:pt x="756" y="863"/>
                  <a:pt x="755" y="859"/>
                  <a:pt x="749" y="859"/>
                </a:cubicBezTo>
                <a:cubicBezTo>
                  <a:pt x="742" y="860"/>
                  <a:pt x="739" y="869"/>
                  <a:pt x="743" y="872"/>
                </a:cubicBezTo>
                <a:cubicBezTo>
                  <a:pt x="747" y="875"/>
                  <a:pt x="753" y="872"/>
                  <a:pt x="754" y="867"/>
                </a:cubicBezTo>
                <a:close/>
                <a:moveTo>
                  <a:pt x="744" y="901"/>
                </a:moveTo>
                <a:cubicBezTo>
                  <a:pt x="745" y="898"/>
                  <a:pt x="745" y="894"/>
                  <a:pt x="739" y="894"/>
                </a:cubicBezTo>
                <a:cubicBezTo>
                  <a:pt x="733" y="895"/>
                  <a:pt x="729" y="904"/>
                  <a:pt x="733" y="906"/>
                </a:cubicBezTo>
                <a:cubicBezTo>
                  <a:pt x="736" y="909"/>
                  <a:pt x="742" y="906"/>
                  <a:pt x="744" y="901"/>
                </a:cubicBezTo>
                <a:close/>
                <a:moveTo>
                  <a:pt x="784" y="884"/>
                </a:moveTo>
                <a:cubicBezTo>
                  <a:pt x="786" y="881"/>
                  <a:pt x="785" y="877"/>
                  <a:pt x="780" y="877"/>
                </a:cubicBezTo>
                <a:cubicBezTo>
                  <a:pt x="774" y="878"/>
                  <a:pt x="770" y="887"/>
                  <a:pt x="774" y="890"/>
                </a:cubicBezTo>
                <a:cubicBezTo>
                  <a:pt x="777" y="892"/>
                  <a:pt x="782" y="889"/>
                  <a:pt x="784" y="884"/>
                </a:cubicBezTo>
                <a:close/>
                <a:moveTo>
                  <a:pt x="773" y="867"/>
                </a:moveTo>
                <a:cubicBezTo>
                  <a:pt x="774" y="864"/>
                  <a:pt x="774" y="859"/>
                  <a:pt x="768" y="859"/>
                </a:cubicBezTo>
                <a:cubicBezTo>
                  <a:pt x="761" y="860"/>
                  <a:pt x="758" y="869"/>
                  <a:pt x="762" y="872"/>
                </a:cubicBezTo>
                <a:cubicBezTo>
                  <a:pt x="765" y="875"/>
                  <a:pt x="771" y="872"/>
                  <a:pt x="773" y="867"/>
                </a:cubicBezTo>
                <a:close/>
                <a:moveTo>
                  <a:pt x="764" y="831"/>
                </a:moveTo>
                <a:cubicBezTo>
                  <a:pt x="765" y="827"/>
                  <a:pt x="764" y="822"/>
                  <a:pt x="758" y="822"/>
                </a:cubicBezTo>
                <a:cubicBezTo>
                  <a:pt x="751" y="824"/>
                  <a:pt x="748" y="833"/>
                  <a:pt x="753" y="836"/>
                </a:cubicBezTo>
                <a:cubicBezTo>
                  <a:pt x="756" y="839"/>
                  <a:pt x="762" y="836"/>
                  <a:pt x="764" y="831"/>
                </a:cubicBezTo>
                <a:close/>
                <a:moveTo>
                  <a:pt x="717" y="867"/>
                </a:moveTo>
                <a:cubicBezTo>
                  <a:pt x="718" y="864"/>
                  <a:pt x="717" y="859"/>
                  <a:pt x="711" y="859"/>
                </a:cubicBezTo>
                <a:cubicBezTo>
                  <a:pt x="704" y="860"/>
                  <a:pt x="701" y="869"/>
                  <a:pt x="705" y="872"/>
                </a:cubicBezTo>
                <a:cubicBezTo>
                  <a:pt x="709" y="875"/>
                  <a:pt x="715" y="872"/>
                  <a:pt x="717" y="867"/>
                </a:cubicBezTo>
                <a:close/>
                <a:moveTo>
                  <a:pt x="673" y="964"/>
                </a:moveTo>
                <a:cubicBezTo>
                  <a:pt x="674" y="960"/>
                  <a:pt x="673" y="957"/>
                  <a:pt x="668" y="957"/>
                </a:cubicBezTo>
                <a:cubicBezTo>
                  <a:pt x="662" y="958"/>
                  <a:pt x="659" y="966"/>
                  <a:pt x="663" y="968"/>
                </a:cubicBezTo>
                <a:cubicBezTo>
                  <a:pt x="666" y="970"/>
                  <a:pt x="671" y="968"/>
                  <a:pt x="673" y="964"/>
                </a:cubicBezTo>
                <a:close/>
                <a:moveTo>
                  <a:pt x="689" y="964"/>
                </a:moveTo>
                <a:cubicBezTo>
                  <a:pt x="690" y="960"/>
                  <a:pt x="689" y="957"/>
                  <a:pt x="685" y="957"/>
                </a:cubicBezTo>
                <a:cubicBezTo>
                  <a:pt x="679" y="958"/>
                  <a:pt x="676" y="966"/>
                  <a:pt x="679" y="968"/>
                </a:cubicBezTo>
                <a:cubicBezTo>
                  <a:pt x="682" y="970"/>
                  <a:pt x="687" y="968"/>
                  <a:pt x="689" y="964"/>
                </a:cubicBezTo>
                <a:close/>
                <a:moveTo>
                  <a:pt x="683" y="978"/>
                </a:moveTo>
                <a:cubicBezTo>
                  <a:pt x="685" y="975"/>
                  <a:pt x="684" y="972"/>
                  <a:pt x="680" y="972"/>
                </a:cubicBezTo>
                <a:cubicBezTo>
                  <a:pt x="674" y="973"/>
                  <a:pt x="671" y="980"/>
                  <a:pt x="674" y="982"/>
                </a:cubicBezTo>
                <a:cubicBezTo>
                  <a:pt x="677" y="984"/>
                  <a:pt x="681" y="982"/>
                  <a:pt x="683" y="978"/>
                </a:cubicBezTo>
                <a:close/>
                <a:moveTo>
                  <a:pt x="716" y="934"/>
                </a:moveTo>
                <a:cubicBezTo>
                  <a:pt x="717" y="930"/>
                  <a:pt x="716" y="927"/>
                  <a:pt x="712" y="927"/>
                </a:cubicBezTo>
                <a:cubicBezTo>
                  <a:pt x="705" y="928"/>
                  <a:pt x="702" y="936"/>
                  <a:pt x="706" y="938"/>
                </a:cubicBezTo>
                <a:cubicBezTo>
                  <a:pt x="708" y="940"/>
                  <a:pt x="714" y="938"/>
                  <a:pt x="716" y="934"/>
                </a:cubicBezTo>
                <a:close/>
                <a:moveTo>
                  <a:pt x="668" y="978"/>
                </a:moveTo>
                <a:cubicBezTo>
                  <a:pt x="669" y="975"/>
                  <a:pt x="668" y="972"/>
                  <a:pt x="664" y="972"/>
                </a:cubicBezTo>
                <a:cubicBezTo>
                  <a:pt x="658" y="973"/>
                  <a:pt x="655" y="980"/>
                  <a:pt x="659" y="982"/>
                </a:cubicBezTo>
                <a:cubicBezTo>
                  <a:pt x="661" y="984"/>
                  <a:pt x="666" y="982"/>
                  <a:pt x="668" y="978"/>
                </a:cubicBezTo>
                <a:close/>
                <a:moveTo>
                  <a:pt x="698" y="978"/>
                </a:moveTo>
                <a:cubicBezTo>
                  <a:pt x="700" y="975"/>
                  <a:pt x="699" y="972"/>
                  <a:pt x="695" y="972"/>
                </a:cubicBezTo>
                <a:cubicBezTo>
                  <a:pt x="689" y="973"/>
                  <a:pt x="686" y="980"/>
                  <a:pt x="689" y="982"/>
                </a:cubicBezTo>
                <a:cubicBezTo>
                  <a:pt x="691" y="984"/>
                  <a:pt x="696" y="982"/>
                  <a:pt x="698" y="978"/>
                </a:cubicBezTo>
                <a:close/>
                <a:moveTo>
                  <a:pt x="710" y="949"/>
                </a:moveTo>
                <a:cubicBezTo>
                  <a:pt x="712" y="946"/>
                  <a:pt x="711" y="942"/>
                  <a:pt x="706" y="942"/>
                </a:cubicBezTo>
                <a:cubicBezTo>
                  <a:pt x="700" y="943"/>
                  <a:pt x="697" y="951"/>
                  <a:pt x="700" y="954"/>
                </a:cubicBezTo>
                <a:cubicBezTo>
                  <a:pt x="703" y="956"/>
                  <a:pt x="708" y="953"/>
                  <a:pt x="710" y="949"/>
                </a:cubicBezTo>
                <a:close/>
                <a:moveTo>
                  <a:pt x="704" y="964"/>
                </a:moveTo>
                <a:cubicBezTo>
                  <a:pt x="706" y="961"/>
                  <a:pt x="705" y="957"/>
                  <a:pt x="701" y="957"/>
                </a:cubicBezTo>
                <a:cubicBezTo>
                  <a:pt x="695" y="958"/>
                  <a:pt x="691" y="966"/>
                  <a:pt x="695" y="968"/>
                </a:cubicBezTo>
                <a:cubicBezTo>
                  <a:pt x="697" y="970"/>
                  <a:pt x="702" y="968"/>
                  <a:pt x="704" y="964"/>
                </a:cubicBezTo>
                <a:close/>
                <a:moveTo>
                  <a:pt x="759" y="849"/>
                </a:moveTo>
                <a:cubicBezTo>
                  <a:pt x="761" y="845"/>
                  <a:pt x="759" y="841"/>
                  <a:pt x="754" y="841"/>
                </a:cubicBezTo>
                <a:cubicBezTo>
                  <a:pt x="747" y="842"/>
                  <a:pt x="744" y="852"/>
                  <a:pt x="748" y="855"/>
                </a:cubicBezTo>
                <a:cubicBezTo>
                  <a:pt x="752" y="857"/>
                  <a:pt x="758" y="854"/>
                  <a:pt x="759" y="849"/>
                </a:cubicBezTo>
                <a:close/>
                <a:moveTo>
                  <a:pt x="660" y="849"/>
                </a:moveTo>
                <a:cubicBezTo>
                  <a:pt x="660" y="846"/>
                  <a:pt x="659" y="841"/>
                  <a:pt x="652" y="841"/>
                </a:cubicBezTo>
                <a:cubicBezTo>
                  <a:pt x="645" y="842"/>
                  <a:pt x="643" y="851"/>
                  <a:pt x="648" y="854"/>
                </a:cubicBezTo>
                <a:cubicBezTo>
                  <a:pt x="652" y="857"/>
                  <a:pt x="658" y="854"/>
                  <a:pt x="660" y="849"/>
                </a:cubicBezTo>
                <a:close/>
                <a:moveTo>
                  <a:pt x="671" y="901"/>
                </a:moveTo>
                <a:cubicBezTo>
                  <a:pt x="672" y="898"/>
                  <a:pt x="671" y="894"/>
                  <a:pt x="665" y="894"/>
                </a:cubicBezTo>
                <a:cubicBezTo>
                  <a:pt x="658" y="895"/>
                  <a:pt x="656" y="903"/>
                  <a:pt x="660" y="906"/>
                </a:cubicBezTo>
                <a:cubicBezTo>
                  <a:pt x="663" y="909"/>
                  <a:pt x="669" y="906"/>
                  <a:pt x="671" y="901"/>
                </a:cubicBezTo>
                <a:close/>
                <a:moveTo>
                  <a:pt x="657" y="867"/>
                </a:moveTo>
                <a:cubicBezTo>
                  <a:pt x="658" y="863"/>
                  <a:pt x="656" y="859"/>
                  <a:pt x="650" y="859"/>
                </a:cubicBezTo>
                <a:cubicBezTo>
                  <a:pt x="643" y="860"/>
                  <a:pt x="641" y="869"/>
                  <a:pt x="645" y="872"/>
                </a:cubicBezTo>
                <a:cubicBezTo>
                  <a:pt x="650" y="875"/>
                  <a:pt x="656" y="872"/>
                  <a:pt x="657" y="867"/>
                </a:cubicBezTo>
                <a:close/>
                <a:moveTo>
                  <a:pt x="674" y="884"/>
                </a:moveTo>
                <a:cubicBezTo>
                  <a:pt x="675" y="881"/>
                  <a:pt x="674" y="877"/>
                  <a:pt x="668" y="877"/>
                </a:cubicBezTo>
                <a:cubicBezTo>
                  <a:pt x="661" y="878"/>
                  <a:pt x="659" y="886"/>
                  <a:pt x="663" y="889"/>
                </a:cubicBezTo>
                <a:cubicBezTo>
                  <a:pt x="667" y="892"/>
                  <a:pt x="673" y="890"/>
                  <a:pt x="674" y="884"/>
                </a:cubicBezTo>
                <a:close/>
                <a:moveTo>
                  <a:pt x="694" y="884"/>
                </a:moveTo>
                <a:cubicBezTo>
                  <a:pt x="695" y="881"/>
                  <a:pt x="693" y="877"/>
                  <a:pt x="688" y="877"/>
                </a:cubicBezTo>
                <a:cubicBezTo>
                  <a:pt x="681" y="878"/>
                  <a:pt x="678" y="886"/>
                  <a:pt x="682" y="889"/>
                </a:cubicBezTo>
                <a:cubicBezTo>
                  <a:pt x="686" y="892"/>
                  <a:pt x="692" y="889"/>
                  <a:pt x="694" y="884"/>
                </a:cubicBezTo>
                <a:close/>
                <a:moveTo>
                  <a:pt x="690" y="901"/>
                </a:moveTo>
                <a:cubicBezTo>
                  <a:pt x="691" y="898"/>
                  <a:pt x="690" y="894"/>
                  <a:pt x="684" y="894"/>
                </a:cubicBezTo>
                <a:cubicBezTo>
                  <a:pt x="677" y="895"/>
                  <a:pt x="675" y="903"/>
                  <a:pt x="679" y="906"/>
                </a:cubicBezTo>
                <a:cubicBezTo>
                  <a:pt x="682" y="909"/>
                  <a:pt x="688" y="906"/>
                  <a:pt x="690" y="901"/>
                </a:cubicBezTo>
                <a:close/>
                <a:moveTo>
                  <a:pt x="677" y="867"/>
                </a:moveTo>
                <a:cubicBezTo>
                  <a:pt x="678" y="864"/>
                  <a:pt x="677" y="859"/>
                  <a:pt x="671" y="859"/>
                </a:cubicBezTo>
                <a:cubicBezTo>
                  <a:pt x="664" y="860"/>
                  <a:pt x="661" y="869"/>
                  <a:pt x="666" y="872"/>
                </a:cubicBezTo>
                <a:cubicBezTo>
                  <a:pt x="670" y="875"/>
                  <a:pt x="676" y="872"/>
                  <a:pt x="677" y="867"/>
                </a:cubicBezTo>
                <a:close/>
                <a:moveTo>
                  <a:pt x="655" y="884"/>
                </a:moveTo>
                <a:cubicBezTo>
                  <a:pt x="655" y="881"/>
                  <a:pt x="654" y="877"/>
                  <a:pt x="648" y="877"/>
                </a:cubicBezTo>
                <a:cubicBezTo>
                  <a:pt x="641" y="878"/>
                  <a:pt x="639" y="886"/>
                  <a:pt x="643" y="889"/>
                </a:cubicBezTo>
                <a:cubicBezTo>
                  <a:pt x="647" y="892"/>
                  <a:pt x="653" y="889"/>
                  <a:pt x="655" y="884"/>
                </a:cubicBezTo>
                <a:close/>
                <a:moveTo>
                  <a:pt x="649" y="918"/>
                </a:moveTo>
                <a:cubicBezTo>
                  <a:pt x="650" y="915"/>
                  <a:pt x="648" y="910"/>
                  <a:pt x="643" y="911"/>
                </a:cubicBezTo>
                <a:cubicBezTo>
                  <a:pt x="636" y="912"/>
                  <a:pt x="634" y="919"/>
                  <a:pt x="638" y="922"/>
                </a:cubicBezTo>
                <a:cubicBezTo>
                  <a:pt x="642" y="925"/>
                  <a:pt x="648" y="923"/>
                  <a:pt x="649" y="918"/>
                </a:cubicBezTo>
                <a:close/>
                <a:moveTo>
                  <a:pt x="633" y="953"/>
                </a:moveTo>
                <a:cubicBezTo>
                  <a:pt x="636" y="956"/>
                  <a:pt x="642" y="953"/>
                  <a:pt x="643" y="949"/>
                </a:cubicBezTo>
                <a:cubicBezTo>
                  <a:pt x="644" y="946"/>
                  <a:pt x="643" y="942"/>
                  <a:pt x="638" y="942"/>
                </a:cubicBezTo>
                <a:cubicBezTo>
                  <a:pt x="631" y="943"/>
                  <a:pt x="629" y="950"/>
                  <a:pt x="633" y="953"/>
                </a:cubicBezTo>
                <a:close/>
                <a:moveTo>
                  <a:pt x="683" y="831"/>
                </a:moveTo>
                <a:cubicBezTo>
                  <a:pt x="684" y="827"/>
                  <a:pt x="682" y="822"/>
                  <a:pt x="676" y="822"/>
                </a:cubicBezTo>
                <a:cubicBezTo>
                  <a:pt x="668" y="824"/>
                  <a:pt x="666" y="832"/>
                  <a:pt x="671" y="836"/>
                </a:cubicBezTo>
                <a:cubicBezTo>
                  <a:pt x="675" y="839"/>
                  <a:pt x="682" y="836"/>
                  <a:pt x="683" y="831"/>
                </a:cubicBezTo>
                <a:close/>
                <a:moveTo>
                  <a:pt x="646" y="934"/>
                </a:moveTo>
                <a:cubicBezTo>
                  <a:pt x="647" y="931"/>
                  <a:pt x="646" y="927"/>
                  <a:pt x="640" y="927"/>
                </a:cubicBezTo>
                <a:cubicBezTo>
                  <a:pt x="634" y="928"/>
                  <a:pt x="632" y="935"/>
                  <a:pt x="636" y="938"/>
                </a:cubicBezTo>
                <a:cubicBezTo>
                  <a:pt x="639" y="941"/>
                  <a:pt x="645" y="938"/>
                  <a:pt x="646" y="934"/>
                </a:cubicBezTo>
                <a:close/>
                <a:moveTo>
                  <a:pt x="628" y="836"/>
                </a:moveTo>
                <a:cubicBezTo>
                  <a:pt x="633" y="839"/>
                  <a:pt x="639" y="836"/>
                  <a:pt x="640" y="831"/>
                </a:cubicBezTo>
                <a:cubicBezTo>
                  <a:pt x="641" y="827"/>
                  <a:pt x="639" y="822"/>
                  <a:pt x="633" y="822"/>
                </a:cubicBezTo>
                <a:cubicBezTo>
                  <a:pt x="625" y="824"/>
                  <a:pt x="623" y="832"/>
                  <a:pt x="628" y="836"/>
                </a:cubicBezTo>
                <a:close/>
                <a:moveTo>
                  <a:pt x="680" y="849"/>
                </a:moveTo>
                <a:cubicBezTo>
                  <a:pt x="681" y="846"/>
                  <a:pt x="680" y="841"/>
                  <a:pt x="674" y="841"/>
                </a:cubicBezTo>
                <a:cubicBezTo>
                  <a:pt x="666" y="842"/>
                  <a:pt x="664" y="851"/>
                  <a:pt x="668" y="854"/>
                </a:cubicBezTo>
                <a:cubicBezTo>
                  <a:pt x="672" y="857"/>
                  <a:pt x="679" y="854"/>
                  <a:pt x="680" y="849"/>
                </a:cubicBezTo>
                <a:close/>
                <a:moveTo>
                  <a:pt x="650" y="836"/>
                </a:moveTo>
                <a:cubicBezTo>
                  <a:pt x="654" y="839"/>
                  <a:pt x="661" y="836"/>
                  <a:pt x="662" y="831"/>
                </a:cubicBezTo>
                <a:cubicBezTo>
                  <a:pt x="663" y="827"/>
                  <a:pt x="661" y="822"/>
                  <a:pt x="655" y="822"/>
                </a:cubicBezTo>
                <a:cubicBezTo>
                  <a:pt x="647" y="824"/>
                  <a:pt x="645" y="832"/>
                  <a:pt x="650" y="836"/>
                </a:cubicBezTo>
                <a:close/>
                <a:moveTo>
                  <a:pt x="664" y="934"/>
                </a:moveTo>
                <a:cubicBezTo>
                  <a:pt x="665" y="930"/>
                  <a:pt x="663" y="927"/>
                  <a:pt x="659" y="927"/>
                </a:cubicBezTo>
                <a:cubicBezTo>
                  <a:pt x="652" y="928"/>
                  <a:pt x="650" y="935"/>
                  <a:pt x="653" y="938"/>
                </a:cubicBezTo>
                <a:cubicBezTo>
                  <a:pt x="657" y="941"/>
                  <a:pt x="662" y="938"/>
                  <a:pt x="664" y="934"/>
                </a:cubicBezTo>
                <a:close/>
                <a:moveTo>
                  <a:pt x="694" y="949"/>
                </a:moveTo>
                <a:cubicBezTo>
                  <a:pt x="695" y="946"/>
                  <a:pt x="694" y="942"/>
                  <a:pt x="690" y="942"/>
                </a:cubicBezTo>
                <a:cubicBezTo>
                  <a:pt x="683" y="943"/>
                  <a:pt x="680" y="951"/>
                  <a:pt x="684" y="954"/>
                </a:cubicBezTo>
                <a:cubicBezTo>
                  <a:pt x="687" y="956"/>
                  <a:pt x="692" y="953"/>
                  <a:pt x="694" y="949"/>
                </a:cubicBezTo>
                <a:close/>
                <a:moveTo>
                  <a:pt x="686" y="918"/>
                </a:moveTo>
                <a:cubicBezTo>
                  <a:pt x="687" y="915"/>
                  <a:pt x="686" y="910"/>
                  <a:pt x="681" y="911"/>
                </a:cubicBezTo>
                <a:cubicBezTo>
                  <a:pt x="674" y="912"/>
                  <a:pt x="671" y="919"/>
                  <a:pt x="675" y="922"/>
                </a:cubicBezTo>
                <a:cubicBezTo>
                  <a:pt x="678" y="925"/>
                  <a:pt x="684" y="923"/>
                  <a:pt x="686" y="918"/>
                </a:cubicBezTo>
                <a:close/>
                <a:moveTo>
                  <a:pt x="677" y="949"/>
                </a:moveTo>
                <a:cubicBezTo>
                  <a:pt x="678" y="946"/>
                  <a:pt x="677" y="942"/>
                  <a:pt x="673" y="942"/>
                </a:cubicBezTo>
                <a:cubicBezTo>
                  <a:pt x="666" y="943"/>
                  <a:pt x="664" y="950"/>
                  <a:pt x="667" y="953"/>
                </a:cubicBezTo>
                <a:cubicBezTo>
                  <a:pt x="670" y="956"/>
                  <a:pt x="675" y="953"/>
                  <a:pt x="677" y="949"/>
                </a:cubicBezTo>
                <a:close/>
                <a:moveTo>
                  <a:pt x="682" y="934"/>
                </a:moveTo>
                <a:cubicBezTo>
                  <a:pt x="683" y="930"/>
                  <a:pt x="681" y="927"/>
                  <a:pt x="677" y="927"/>
                </a:cubicBezTo>
                <a:cubicBezTo>
                  <a:pt x="670" y="928"/>
                  <a:pt x="667" y="935"/>
                  <a:pt x="671" y="938"/>
                </a:cubicBezTo>
                <a:cubicBezTo>
                  <a:pt x="674" y="941"/>
                  <a:pt x="680" y="938"/>
                  <a:pt x="682" y="934"/>
                </a:cubicBezTo>
                <a:close/>
                <a:moveTo>
                  <a:pt x="708" y="901"/>
                </a:moveTo>
                <a:cubicBezTo>
                  <a:pt x="709" y="898"/>
                  <a:pt x="708" y="894"/>
                  <a:pt x="703" y="894"/>
                </a:cubicBezTo>
                <a:cubicBezTo>
                  <a:pt x="696" y="895"/>
                  <a:pt x="693" y="904"/>
                  <a:pt x="697" y="906"/>
                </a:cubicBezTo>
                <a:cubicBezTo>
                  <a:pt x="701" y="909"/>
                  <a:pt x="706" y="906"/>
                  <a:pt x="708" y="901"/>
                </a:cubicBezTo>
                <a:close/>
                <a:moveTo>
                  <a:pt x="704" y="918"/>
                </a:moveTo>
                <a:cubicBezTo>
                  <a:pt x="705" y="915"/>
                  <a:pt x="704" y="910"/>
                  <a:pt x="699" y="911"/>
                </a:cubicBezTo>
                <a:cubicBezTo>
                  <a:pt x="692" y="912"/>
                  <a:pt x="689" y="920"/>
                  <a:pt x="693" y="923"/>
                </a:cubicBezTo>
                <a:cubicBezTo>
                  <a:pt x="696" y="925"/>
                  <a:pt x="702" y="922"/>
                  <a:pt x="704" y="918"/>
                </a:cubicBezTo>
                <a:close/>
                <a:moveTo>
                  <a:pt x="699" y="934"/>
                </a:moveTo>
                <a:cubicBezTo>
                  <a:pt x="700" y="930"/>
                  <a:pt x="699" y="927"/>
                  <a:pt x="694" y="927"/>
                </a:cubicBezTo>
                <a:cubicBezTo>
                  <a:pt x="688" y="928"/>
                  <a:pt x="685" y="936"/>
                  <a:pt x="689" y="938"/>
                </a:cubicBezTo>
                <a:cubicBezTo>
                  <a:pt x="692" y="940"/>
                  <a:pt x="697" y="938"/>
                  <a:pt x="699" y="934"/>
                </a:cubicBezTo>
                <a:close/>
                <a:moveTo>
                  <a:pt x="704" y="831"/>
                </a:moveTo>
                <a:cubicBezTo>
                  <a:pt x="705" y="827"/>
                  <a:pt x="703" y="822"/>
                  <a:pt x="697" y="822"/>
                </a:cubicBezTo>
                <a:cubicBezTo>
                  <a:pt x="690" y="824"/>
                  <a:pt x="687" y="832"/>
                  <a:pt x="692" y="836"/>
                </a:cubicBezTo>
                <a:cubicBezTo>
                  <a:pt x="696" y="839"/>
                  <a:pt x="702" y="836"/>
                  <a:pt x="704" y="831"/>
                </a:cubicBezTo>
                <a:close/>
                <a:moveTo>
                  <a:pt x="697" y="867"/>
                </a:moveTo>
                <a:cubicBezTo>
                  <a:pt x="698" y="864"/>
                  <a:pt x="697" y="859"/>
                  <a:pt x="691" y="859"/>
                </a:cubicBezTo>
                <a:cubicBezTo>
                  <a:pt x="684" y="860"/>
                  <a:pt x="681" y="869"/>
                  <a:pt x="686" y="872"/>
                </a:cubicBezTo>
                <a:cubicBezTo>
                  <a:pt x="689" y="875"/>
                  <a:pt x="696" y="872"/>
                  <a:pt x="697" y="867"/>
                </a:cubicBezTo>
                <a:close/>
                <a:moveTo>
                  <a:pt x="701" y="849"/>
                </a:moveTo>
                <a:cubicBezTo>
                  <a:pt x="702" y="846"/>
                  <a:pt x="700" y="841"/>
                  <a:pt x="694" y="841"/>
                </a:cubicBezTo>
                <a:cubicBezTo>
                  <a:pt x="687" y="842"/>
                  <a:pt x="684" y="851"/>
                  <a:pt x="689" y="854"/>
                </a:cubicBezTo>
                <a:cubicBezTo>
                  <a:pt x="693" y="857"/>
                  <a:pt x="699" y="854"/>
                  <a:pt x="701" y="849"/>
                </a:cubicBezTo>
                <a:close/>
                <a:moveTo>
                  <a:pt x="724" y="831"/>
                </a:moveTo>
                <a:cubicBezTo>
                  <a:pt x="725" y="827"/>
                  <a:pt x="724" y="822"/>
                  <a:pt x="718" y="822"/>
                </a:cubicBezTo>
                <a:cubicBezTo>
                  <a:pt x="711" y="824"/>
                  <a:pt x="708" y="832"/>
                  <a:pt x="712" y="836"/>
                </a:cubicBezTo>
                <a:cubicBezTo>
                  <a:pt x="716" y="839"/>
                  <a:pt x="723" y="836"/>
                  <a:pt x="724" y="831"/>
                </a:cubicBezTo>
                <a:close/>
                <a:moveTo>
                  <a:pt x="713" y="884"/>
                </a:moveTo>
                <a:cubicBezTo>
                  <a:pt x="714" y="881"/>
                  <a:pt x="712" y="877"/>
                  <a:pt x="707" y="877"/>
                </a:cubicBezTo>
                <a:cubicBezTo>
                  <a:pt x="700" y="878"/>
                  <a:pt x="697" y="887"/>
                  <a:pt x="702" y="890"/>
                </a:cubicBezTo>
                <a:cubicBezTo>
                  <a:pt x="705" y="892"/>
                  <a:pt x="711" y="889"/>
                  <a:pt x="713" y="884"/>
                </a:cubicBezTo>
                <a:close/>
                <a:moveTo>
                  <a:pt x="668" y="918"/>
                </a:moveTo>
                <a:cubicBezTo>
                  <a:pt x="669" y="915"/>
                  <a:pt x="667" y="910"/>
                  <a:pt x="662" y="911"/>
                </a:cubicBezTo>
                <a:cubicBezTo>
                  <a:pt x="655" y="912"/>
                  <a:pt x="653" y="919"/>
                  <a:pt x="657" y="922"/>
                </a:cubicBezTo>
                <a:cubicBezTo>
                  <a:pt x="660" y="925"/>
                  <a:pt x="666" y="923"/>
                  <a:pt x="668" y="918"/>
                </a:cubicBezTo>
                <a:close/>
                <a:moveTo>
                  <a:pt x="652" y="901"/>
                </a:moveTo>
                <a:cubicBezTo>
                  <a:pt x="653" y="898"/>
                  <a:pt x="651" y="894"/>
                  <a:pt x="646" y="894"/>
                </a:cubicBezTo>
                <a:cubicBezTo>
                  <a:pt x="639" y="895"/>
                  <a:pt x="636" y="903"/>
                  <a:pt x="641" y="906"/>
                </a:cubicBezTo>
                <a:cubicBezTo>
                  <a:pt x="645" y="909"/>
                  <a:pt x="651" y="906"/>
                  <a:pt x="652" y="901"/>
                </a:cubicBezTo>
                <a:close/>
                <a:moveTo>
                  <a:pt x="627" y="854"/>
                </a:moveTo>
                <a:cubicBezTo>
                  <a:pt x="631" y="857"/>
                  <a:pt x="637" y="854"/>
                  <a:pt x="639" y="849"/>
                </a:cubicBezTo>
                <a:cubicBezTo>
                  <a:pt x="639" y="846"/>
                  <a:pt x="637" y="841"/>
                  <a:pt x="631" y="841"/>
                </a:cubicBezTo>
                <a:cubicBezTo>
                  <a:pt x="624" y="842"/>
                  <a:pt x="622" y="851"/>
                  <a:pt x="627" y="854"/>
                </a:cubicBezTo>
                <a:close/>
                <a:moveTo>
                  <a:pt x="731" y="884"/>
                </a:moveTo>
                <a:cubicBezTo>
                  <a:pt x="732" y="881"/>
                  <a:pt x="731" y="877"/>
                  <a:pt x="726" y="877"/>
                </a:cubicBezTo>
                <a:cubicBezTo>
                  <a:pt x="719" y="878"/>
                  <a:pt x="716" y="887"/>
                  <a:pt x="720" y="890"/>
                </a:cubicBezTo>
                <a:cubicBezTo>
                  <a:pt x="724" y="892"/>
                  <a:pt x="729" y="889"/>
                  <a:pt x="731" y="884"/>
                </a:cubicBezTo>
                <a:close/>
                <a:moveTo>
                  <a:pt x="254" y="901"/>
                </a:moveTo>
                <a:cubicBezTo>
                  <a:pt x="253" y="898"/>
                  <a:pt x="249" y="894"/>
                  <a:pt x="245" y="894"/>
                </a:cubicBezTo>
                <a:cubicBezTo>
                  <a:pt x="241" y="895"/>
                  <a:pt x="245" y="903"/>
                  <a:pt x="250" y="906"/>
                </a:cubicBezTo>
                <a:cubicBezTo>
                  <a:pt x="254" y="908"/>
                  <a:pt x="256" y="907"/>
                  <a:pt x="255" y="903"/>
                </a:cubicBezTo>
                <a:cubicBezTo>
                  <a:pt x="255" y="903"/>
                  <a:pt x="255" y="902"/>
                  <a:pt x="254" y="901"/>
                </a:cubicBezTo>
                <a:close/>
                <a:moveTo>
                  <a:pt x="260" y="886"/>
                </a:moveTo>
                <a:cubicBezTo>
                  <a:pt x="260" y="885"/>
                  <a:pt x="260" y="885"/>
                  <a:pt x="259" y="884"/>
                </a:cubicBezTo>
                <a:cubicBezTo>
                  <a:pt x="258" y="881"/>
                  <a:pt x="254" y="877"/>
                  <a:pt x="250" y="877"/>
                </a:cubicBezTo>
                <a:cubicBezTo>
                  <a:pt x="246" y="878"/>
                  <a:pt x="249" y="886"/>
                  <a:pt x="254" y="889"/>
                </a:cubicBezTo>
                <a:cubicBezTo>
                  <a:pt x="258" y="892"/>
                  <a:pt x="261" y="890"/>
                  <a:pt x="260" y="886"/>
                </a:cubicBezTo>
                <a:close/>
                <a:moveTo>
                  <a:pt x="264" y="918"/>
                </a:moveTo>
                <a:cubicBezTo>
                  <a:pt x="262" y="915"/>
                  <a:pt x="258" y="910"/>
                  <a:pt x="255" y="911"/>
                </a:cubicBezTo>
                <a:cubicBezTo>
                  <a:pt x="251" y="912"/>
                  <a:pt x="255" y="919"/>
                  <a:pt x="260" y="922"/>
                </a:cubicBezTo>
                <a:cubicBezTo>
                  <a:pt x="263" y="924"/>
                  <a:pt x="266" y="923"/>
                  <a:pt x="265" y="920"/>
                </a:cubicBezTo>
                <a:cubicBezTo>
                  <a:pt x="265" y="919"/>
                  <a:pt x="264" y="919"/>
                  <a:pt x="264" y="918"/>
                </a:cubicBezTo>
                <a:close/>
                <a:moveTo>
                  <a:pt x="246" y="872"/>
                </a:moveTo>
                <a:cubicBezTo>
                  <a:pt x="250" y="875"/>
                  <a:pt x="253" y="873"/>
                  <a:pt x="252" y="868"/>
                </a:cubicBezTo>
                <a:cubicBezTo>
                  <a:pt x="252" y="868"/>
                  <a:pt x="251" y="867"/>
                  <a:pt x="251" y="867"/>
                </a:cubicBezTo>
                <a:cubicBezTo>
                  <a:pt x="250" y="863"/>
                  <a:pt x="246" y="859"/>
                  <a:pt x="242" y="859"/>
                </a:cubicBezTo>
                <a:cubicBezTo>
                  <a:pt x="237" y="860"/>
                  <a:pt x="240" y="869"/>
                  <a:pt x="246" y="872"/>
                </a:cubicBezTo>
                <a:close/>
                <a:moveTo>
                  <a:pt x="267" y="868"/>
                </a:moveTo>
                <a:cubicBezTo>
                  <a:pt x="267" y="868"/>
                  <a:pt x="267" y="867"/>
                  <a:pt x="266" y="867"/>
                </a:cubicBezTo>
                <a:cubicBezTo>
                  <a:pt x="265" y="863"/>
                  <a:pt x="261" y="859"/>
                  <a:pt x="257" y="859"/>
                </a:cubicBezTo>
                <a:cubicBezTo>
                  <a:pt x="252" y="860"/>
                  <a:pt x="255" y="869"/>
                  <a:pt x="260" y="872"/>
                </a:cubicBezTo>
                <a:cubicBezTo>
                  <a:pt x="265" y="875"/>
                  <a:pt x="268" y="873"/>
                  <a:pt x="267" y="868"/>
                </a:cubicBezTo>
                <a:close/>
                <a:moveTo>
                  <a:pt x="243" y="849"/>
                </a:moveTo>
                <a:cubicBezTo>
                  <a:pt x="242" y="846"/>
                  <a:pt x="238" y="841"/>
                  <a:pt x="234" y="841"/>
                </a:cubicBezTo>
                <a:cubicBezTo>
                  <a:pt x="229" y="842"/>
                  <a:pt x="232" y="851"/>
                  <a:pt x="237" y="854"/>
                </a:cubicBezTo>
                <a:cubicBezTo>
                  <a:pt x="241" y="857"/>
                  <a:pt x="245" y="855"/>
                  <a:pt x="244" y="850"/>
                </a:cubicBezTo>
                <a:cubicBezTo>
                  <a:pt x="244" y="850"/>
                  <a:pt x="243" y="849"/>
                  <a:pt x="243" y="849"/>
                </a:cubicBezTo>
                <a:close/>
                <a:moveTo>
                  <a:pt x="274" y="934"/>
                </a:moveTo>
                <a:cubicBezTo>
                  <a:pt x="272" y="931"/>
                  <a:pt x="268" y="927"/>
                  <a:pt x="265" y="927"/>
                </a:cubicBezTo>
                <a:cubicBezTo>
                  <a:pt x="261" y="928"/>
                  <a:pt x="265" y="935"/>
                  <a:pt x="270" y="938"/>
                </a:cubicBezTo>
                <a:cubicBezTo>
                  <a:pt x="274" y="940"/>
                  <a:pt x="276" y="939"/>
                  <a:pt x="275" y="936"/>
                </a:cubicBezTo>
                <a:cubicBezTo>
                  <a:pt x="275" y="935"/>
                  <a:pt x="274" y="934"/>
                  <a:pt x="274" y="934"/>
                </a:cubicBezTo>
                <a:close/>
                <a:moveTo>
                  <a:pt x="281" y="953"/>
                </a:moveTo>
                <a:cubicBezTo>
                  <a:pt x="284" y="955"/>
                  <a:pt x="286" y="954"/>
                  <a:pt x="286" y="952"/>
                </a:cubicBezTo>
                <a:cubicBezTo>
                  <a:pt x="285" y="951"/>
                  <a:pt x="285" y="950"/>
                  <a:pt x="284" y="949"/>
                </a:cubicBezTo>
                <a:cubicBezTo>
                  <a:pt x="283" y="946"/>
                  <a:pt x="278" y="942"/>
                  <a:pt x="275" y="942"/>
                </a:cubicBezTo>
                <a:cubicBezTo>
                  <a:pt x="271" y="943"/>
                  <a:pt x="276" y="950"/>
                  <a:pt x="281" y="953"/>
                </a:cubicBezTo>
                <a:close/>
                <a:moveTo>
                  <a:pt x="228" y="890"/>
                </a:moveTo>
                <a:cubicBezTo>
                  <a:pt x="231" y="892"/>
                  <a:pt x="233" y="890"/>
                  <a:pt x="232" y="886"/>
                </a:cubicBezTo>
                <a:cubicBezTo>
                  <a:pt x="232" y="886"/>
                  <a:pt x="232" y="885"/>
                  <a:pt x="232" y="884"/>
                </a:cubicBezTo>
                <a:cubicBezTo>
                  <a:pt x="230" y="881"/>
                  <a:pt x="226" y="877"/>
                  <a:pt x="222" y="877"/>
                </a:cubicBezTo>
                <a:cubicBezTo>
                  <a:pt x="218" y="878"/>
                  <a:pt x="222" y="887"/>
                  <a:pt x="228" y="890"/>
                </a:cubicBezTo>
                <a:close/>
                <a:moveTo>
                  <a:pt x="237" y="867"/>
                </a:moveTo>
                <a:cubicBezTo>
                  <a:pt x="235" y="863"/>
                  <a:pt x="231" y="859"/>
                  <a:pt x="227" y="859"/>
                </a:cubicBezTo>
                <a:cubicBezTo>
                  <a:pt x="223" y="860"/>
                  <a:pt x="226" y="869"/>
                  <a:pt x="231" y="872"/>
                </a:cubicBezTo>
                <a:cubicBezTo>
                  <a:pt x="235" y="874"/>
                  <a:pt x="238" y="873"/>
                  <a:pt x="237" y="869"/>
                </a:cubicBezTo>
                <a:cubicBezTo>
                  <a:pt x="237" y="868"/>
                  <a:pt x="237" y="868"/>
                  <a:pt x="237" y="867"/>
                </a:cubicBezTo>
                <a:close/>
                <a:moveTo>
                  <a:pt x="238" y="906"/>
                </a:moveTo>
                <a:cubicBezTo>
                  <a:pt x="241" y="908"/>
                  <a:pt x="243" y="907"/>
                  <a:pt x="242" y="903"/>
                </a:cubicBezTo>
                <a:cubicBezTo>
                  <a:pt x="242" y="903"/>
                  <a:pt x="241" y="902"/>
                  <a:pt x="241" y="901"/>
                </a:cubicBezTo>
                <a:cubicBezTo>
                  <a:pt x="239" y="898"/>
                  <a:pt x="235" y="894"/>
                  <a:pt x="232" y="894"/>
                </a:cubicBezTo>
                <a:cubicBezTo>
                  <a:pt x="228" y="895"/>
                  <a:pt x="232" y="904"/>
                  <a:pt x="238" y="906"/>
                </a:cubicBezTo>
                <a:close/>
                <a:moveTo>
                  <a:pt x="247" y="922"/>
                </a:moveTo>
                <a:cubicBezTo>
                  <a:pt x="251" y="924"/>
                  <a:pt x="253" y="923"/>
                  <a:pt x="252" y="920"/>
                </a:cubicBezTo>
                <a:cubicBezTo>
                  <a:pt x="252" y="920"/>
                  <a:pt x="252" y="919"/>
                  <a:pt x="251" y="918"/>
                </a:cubicBezTo>
                <a:cubicBezTo>
                  <a:pt x="249" y="915"/>
                  <a:pt x="245" y="910"/>
                  <a:pt x="242" y="911"/>
                </a:cubicBezTo>
                <a:cubicBezTo>
                  <a:pt x="238" y="912"/>
                  <a:pt x="242" y="919"/>
                  <a:pt x="247" y="922"/>
                </a:cubicBezTo>
                <a:close/>
                <a:moveTo>
                  <a:pt x="269" y="953"/>
                </a:moveTo>
                <a:cubicBezTo>
                  <a:pt x="273" y="955"/>
                  <a:pt x="275" y="954"/>
                  <a:pt x="274" y="952"/>
                </a:cubicBezTo>
                <a:cubicBezTo>
                  <a:pt x="274" y="951"/>
                  <a:pt x="273" y="950"/>
                  <a:pt x="272" y="949"/>
                </a:cubicBezTo>
                <a:cubicBezTo>
                  <a:pt x="270" y="946"/>
                  <a:pt x="266" y="942"/>
                  <a:pt x="263" y="942"/>
                </a:cubicBezTo>
                <a:cubicBezTo>
                  <a:pt x="260" y="943"/>
                  <a:pt x="264" y="950"/>
                  <a:pt x="269" y="953"/>
                </a:cubicBezTo>
                <a:close/>
                <a:moveTo>
                  <a:pt x="258" y="938"/>
                </a:moveTo>
                <a:cubicBezTo>
                  <a:pt x="261" y="940"/>
                  <a:pt x="263" y="939"/>
                  <a:pt x="263" y="936"/>
                </a:cubicBezTo>
                <a:cubicBezTo>
                  <a:pt x="263" y="936"/>
                  <a:pt x="262" y="935"/>
                  <a:pt x="262" y="934"/>
                </a:cubicBezTo>
                <a:cubicBezTo>
                  <a:pt x="260" y="931"/>
                  <a:pt x="256" y="927"/>
                  <a:pt x="252" y="927"/>
                </a:cubicBezTo>
                <a:cubicBezTo>
                  <a:pt x="249" y="928"/>
                  <a:pt x="253" y="935"/>
                  <a:pt x="258" y="938"/>
                </a:cubicBezTo>
                <a:close/>
                <a:moveTo>
                  <a:pt x="223" y="855"/>
                </a:moveTo>
                <a:cubicBezTo>
                  <a:pt x="227" y="857"/>
                  <a:pt x="230" y="854"/>
                  <a:pt x="229" y="850"/>
                </a:cubicBezTo>
                <a:cubicBezTo>
                  <a:pt x="228" y="850"/>
                  <a:pt x="228" y="849"/>
                  <a:pt x="228" y="849"/>
                </a:cubicBezTo>
                <a:cubicBezTo>
                  <a:pt x="227" y="846"/>
                  <a:pt x="223" y="841"/>
                  <a:pt x="219" y="841"/>
                </a:cubicBezTo>
                <a:cubicBezTo>
                  <a:pt x="214" y="842"/>
                  <a:pt x="218" y="852"/>
                  <a:pt x="223" y="855"/>
                </a:cubicBezTo>
                <a:close/>
                <a:moveTo>
                  <a:pt x="240" y="889"/>
                </a:moveTo>
                <a:cubicBezTo>
                  <a:pt x="244" y="892"/>
                  <a:pt x="247" y="890"/>
                  <a:pt x="246" y="886"/>
                </a:cubicBezTo>
                <a:cubicBezTo>
                  <a:pt x="246" y="886"/>
                  <a:pt x="246" y="885"/>
                  <a:pt x="245" y="884"/>
                </a:cubicBezTo>
                <a:cubicBezTo>
                  <a:pt x="244" y="881"/>
                  <a:pt x="240" y="877"/>
                  <a:pt x="236" y="877"/>
                </a:cubicBezTo>
                <a:cubicBezTo>
                  <a:pt x="232" y="878"/>
                  <a:pt x="235" y="886"/>
                  <a:pt x="240" y="889"/>
                </a:cubicBezTo>
                <a:close/>
                <a:moveTo>
                  <a:pt x="245" y="836"/>
                </a:moveTo>
                <a:cubicBezTo>
                  <a:pt x="250" y="839"/>
                  <a:pt x="253" y="836"/>
                  <a:pt x="252" y="831"/>
                </a:cubicBezTo>
                <a:cubicBezTo>
                  <a:pt x="252" y="831"/>
                  <a:pt x="252" y="831"/>
                  <a:pt x="252" y="831"/>
                </a:cubicBezTo>
                <a:cubicBezTo>
                  <a:pt x="251" y="827"/>
                  <a:pt x="247" y="822"/>
                  <a:pt x="243" y="822"/>
                </a:cubicBezTo>
                <a:cubicBezTo>
                  <a:pt x="237" y="824"/>
                  <a:pt x="240" y="832"/>
                  <a:pt x="245" y="836"/>
                </a:cubicBezTo>
                <a:close/>
                <a:moveTo>
                  <a:pt x="269" y="831"/>
                </a:moveTo>
                <a:cubicBezTo>
                  <a:pt x="268" y="827"/>
                  <a:pt x="264" y="822"/>
                  <a:pt x="259" y="822"/>
                </a:cubicBezTo>
                <a:cubicBezTo>
                  <a:pt x="254" y="824"/>
                  <a:pt x="256" y="832"/>
                  <a:pt x="261" y="836"/>
                </a:cubicBezTo>
                <a:cubicBezTo>
                  <a:pt x="266" y="839"/>
                  <a:pt x="270" y="836"/>
                  <a:pt x="269" y="831"/>
                </a:cubicBezTo>
                <a:cubicBezTo>
                  <a:pt x="269" y="831"/>
                  <a:pt x="269" y="831"/>
                  <a:pt x="269" y="831"/>
                </a:cubicBezTo>
                <a:close/>
                <a:moveTo>
                  <a:pt x="268" y="901"/>
                </a:moveTo>
                <a:cubicBezTo>
                  <a:pt x="267" y="898"/>
                  <a:pt x="263" y="894"/>
                  <a:pt x="259" y="894"/>
                </a:cubicBezTo>
                <a:cubicBezTo>
                  <a:pt x="255" y="895"/>
                  <a:pt x="258" y="903"/>
                  <a:pt x="263" y="906"/>
                </a:cubicBezTo>
                <a:cubicBezTo>
                  <a:pt x="267" y="908"/>
                  <a:pt x="270" y="907"/>
                  <a:pt x="269" y="903"/>
                </a:cubicBezTo>
                <a:cubicBezTo>
                  <a:pt x="269" y="903"/>
                  <a:pt x="269" y="902"/>
                  <a:pt x="268" y="901"/>
                </a:cubicBezTo>
                <a:close/>
                <a:moveTo>
                  <a:pt x="209" y="855"/>
                </a:moveTo>
                <a:cubicBezTo>
                  <a:pt x="213" y="857"/>
                  <a:pt x="215" y="855"/>
                  <a:pt x="214" y="850"/>
                </a:cubicBezTo>
                <a:cubicBezTo>
                  <a:pt x="214" y="850"/>
                  <a:pt x="214" y="849"/>
                  <a:pt x="214" y="849"/>
                </a:cubicBezTo>
                <a:cubicBezTo>
                  <a:pt x="213" y="846"/>
                  <a:pt x="209" y="841"/>
                  <a:pt x="205" y="841"/>
                </a:cubicBezTo>
                <a:cubicBezTo>
                  <a:pt x="200" y="842"/>
                  <a:pt x="204" y="852"/>
                  <a:pt x="209" y="855"/>
                </a:cubicBezTo>
                <a:close/>
                <a:moveTo>
                  <a:pt x="206" y="831"/>
                </a:moveTo>
                <a:cubicBezTo>
                  <a:pt x="205" y="827"/>
                  <a:pt x="201" y="822"/>
                  <a:pt x="197" y="822"/>
                </a:cubicBezTo>
                <a:cubicBezTo>
                  <a:pt x="192" y="824"/>
                  <a:pt x="196" y="833"/>
                  <a:pt x="201" y="836"/>
                </a:cubicBezTo>
                <a:cubicBezTo>
                  <a:pt x="205" y="839"/>
                  <a:pt x="207" y="836"/>
                  <a:pt x="206" y="831"/>
                </a:cubicBezTo>
                <a:cubicBezTo>
                  <a:pt x="206" y="831"/>
                  <a:pt x="206" y="831"/>
                  <a:pt x="206" y="831"/>
                </a:cubicBezTo>
                <a:close/>
                <a:moveTo>
                  <a:pt x="215" y="836"/>
                </a:moveTo>
                <a:cubicBezTo>
                  <a:pt x="219" y="839"/>
                  <a:pt x="222" y="836"/>
                  <a:pt x="221" y="831"/>
                </a:cubicBezTo>
                <a:cubicBezTo>
                  <a:pt x="221" y="831"/>
                  <a:pt x="221" y="831"/>
                  <a:pt x="221" y="831"/>
                </a:cubicBezTo>
                <a:cubicBezTo>
                  <a:pt x="219" y="827"/>
                  <a:pt x="216" y="822"/>
                  <a:pt x="212" y="822"/>
                </a:cubicBezTo>
                <a:cubicBezTo>
                  <a:pt x="206" y="824"/>
                  <a:pt x="210" y="833"/>
                  <a:pt x="215" y="836"/>
                </a:cubicBezTo>
                <a:close/>
                <a:moveTo>
                  <a:pt x="277" y="918"/>
                </a:moveTo>
                <a:cubicBezTo>
                  <a:pt x="276" y="915"/>
                  <a:pt x="272" y="910"/>
                  <a:pt x="268" y="911"/>
                </a:cubicBezTo>
                <a:cubicBezTo>
                  <a:pt x="264" y="912"/>
                  <a:pt x="268" y="919"/>
                  <a:pt x="273" y="922"/>
                </a:cubicBezTo>
                <a:cubicBezTo>
                  <a:pt x="277" y="925"/>
                  <a:pt x="279" y="923"/>
                  <a:pt x="278" y="920"/>
                </a:cubicBezTo>
                <a:cubicBezTo>
                  <a:pt x="278" y="919"/>
                  <a:pt x="278" y="918"/>
                  <a:pt x="277" y="918"/>
                </a:cubicBezTo>
                <a:close/>
                <a:moveTo>
                  <a:pt x="236" y="923"/>
                </a:moveTo>
                <a:cubicBezTo>
                  <a:pt x="239" y="924"/>
                  <a:pt x="241" y="923"/>
                  <a:pt x="240" y="920"/>
                </a:cubicBezTo>
                <a:cubicBezTo>
                  <a:pt x="240" y="920"/>
                  <a:pt x="239" y="919"/>
                  <a:pt x="239" y="918"/>
                </a:cubicBezTo>
                <a:cubicBezTo>
                  <a:pt x="237" y="915"/>
                  <a:pt x="233" y="910"/>
                  <a:pt x="230" y="911"/>
                </a:cubicBezTo>
                <a:cubicBezTo>
                  <a:pt x="226" y="912"/>
                  <a:pt x="231" y="920"/>
                  <a:pt x="236" y="923"/>
                </a:cubicBezTo>
                <a:close/>
                <a:moveTo>
                  <a:pt x="218" y="872"/>
                </a:moveTo>
                <a:cubicBezTo>
                  <a:pt x="222" y="874"/>
                  <a:pt x="224" y="872"/>
                  <a:pt x="223" y="868"/>
                </a:cubicBezTo>
                <a:cubicBezTo>
                  <a:pt x="223" y="868"/>
                  <a:pt x="223" y="867"/>
                  <a:pt x="222" y="867"/>
                </a:cubicBezTo>
                <a:cubicBezTo>
                  <a:pt x="221" y="863"/>
                  <a:pt x="217" y="859"/>
                  <a:pt x="213" y="859"/>
                </a:cubicBezTo>
                <a:cubicBezTo>
                  <a:pt x="209" y="860"/>
                  <a:pt x="213" y="869"/>
                  <a:pt x="218" y="872"/>
                </a:cubicBezTo>
                <a:close/>
                <a:moveTo>
                  <a:pt x="247" y="938"/>
                </a:moveTo>
                <a:cubicBezTo>
                  <a:pt x="250" y="940"/>
                  <a:pt x="252" y="939"/>
                  <a:pt x="251" y="936"/>
                </a:cubicBezTo>
                <a:cubicBezTo>
                  <a:pt x="251" y="936"/>
                  <a:pt x="250" y="935"/>
                  <a:pt x="250" y="934"/>
                </a:cubicBezTo>
                <a:cubicBezTo>
                  <a:pt x="248" y="931"/>
                  <a:pt x="243" y="927"/>
                  <a:pt x="240" y="927"/>
                </a:cubicBezTo>
                <a:cubicBezTo>
                  <a:pt x="237" y="928"/>
                  <a:pt x="242" y="936"/>
                  <a:pt x="247" y="938"/>
                </a:cubicBezTo>
                <a:close/>
                <a:moveTo>
                  <a:pt x="225" y="906"/>
                </a:moveTo>
                <a:cubicBezTo>
                  <a:pt x="229" y="908"/>
                  <a:pt x="230" y="907"/>
                  <a:pt x="229" y="904"/>
                </a:cubicBezTo>
                <a:cubicBezTo>
                  <a:pt x="229" y="903"/>
                  <a:pt x="229" y="902"/>
                  <a:pt x="228" y="901"/>
                </a:cubicBezTo>
                <a:cubicBezTo>
                  <a:pt x="227" y="898"/>
                  <a:pt x="223" y="894"/>
                  <a:pt x="219" y="894"/>
                </a:cubicBezTo>
                <a:cubicBezTo>
                  <a:pt x="215" y="895"/>
                  <a:pt x="220" y="904"/>
                  <a:pt x="225" y="906"/>
                </a:cubicBezTo>
                <a:close/>
                <a:moveTo>
                  <a:pt x="271" y="968"/>
                </a:moveTo>
                <a:cubicBezTo>
                  <a:pt x="273" y="969"/>
                  <a:pt x="275" y="969"/>
                  <a:pt x="274" y="967"/>
                </a:cubicBezTo>
                <a:cubicBezTo>
                  <a:pt x="274" y="966"/>
                  <a:pt x="274" y="965"/>
                  <a:pt x="273" y="964"/>
                </a:cubicBezTo>
                <a:cubicBezTo>
                  <a:pt x="271" y="961"/>
                  <a:pt x="266" y="957"/>
                  <a:pt x="263" y="957"/>
                </a:cubicBezTo>
                <a:cubicBezTo>
                  <a:pt x="260" y="958"/>
                  <a:pt x="266" y="965"/>
                  <a:pt x="271" y="968"/>
                </a:cubicBezTo>
                <a:close/>
                <a:moveTo>
                  <a:pt x="283" y="982"/>
                </a:moveTo>
                <a:cubicBezTo>
                  <a:pt x="286" y="983"/>
                  <a:pt x="287" y="983"/>
                  <a:pt x="287" y="981"/>
                </a:cubicBezTo>
                <a:cubicBezTo>
                  <a:pt x="287" y="981"/>
                  <a:pt x="286" y="980"/>
                  <a:pt x="285" y="978"/>
                </a:cubicBezTo>
                <a:cubicBezTo>
                  <a:pt x="283" y="975"/>
                  <a:pt x="278" y="972"/>
                  <a:pt x="276" y="972"/>
                </a:cubicBezTo>
                <a:cubicBezTo>
                  <a:pt x="273" y="973"/>
                  <a:pt x="278" y="979"/>
                  <a:pt x="283" y="982"/>
                </a:cubicBezTo>
                <a:close/>
                <a:moveTo>
                  <a:pt x="258" y="953"/>
                </a:moveTo>
                <a:cubicBezTo>
                  <a:pt x="261" y="955"/>
                  <a:pt x="263" y="954"/>
                  <a:pt x="263" y="952"/>
                </a:cubicBezTo>
                <a:cubicBezTo>
                  <a:pt x="262" y="952"/>
                  <a:pt x="262" y="950"/>
                  <a:pt x="261" y="949"/>
                </a:cubicBezTo>
                <a:cubicBezTo>
                  <a:pt x="259" y="946"/>
                  <a:pt x="255" y="942"/>
                  <a:pt x="252" y="942"/>
                </a:cubicBezTo>
                <a:cubicBezTo>
                  <a:pt x="249" y="943"/>
                  <a:pt x="253" y="950"/>
                  <a:pt x="258" y="953"/>
                </a:cubicBezTo>
                <a:close/>
                <a:moveTo>
                  <a:pt x="791" y="867"/>
                </a:moveTo>
                <a:cubicBezTo>
                  <a:pt x="792" y="863"/>
                  <a:pt x="791" y="859"/>
                  <a:pt x="786" y="859"/>
                </a:cubicBezTo>
                <a:cubicBezTo>
                  <a:pt x="779" y="860"/>
                  <a:pt x="776" y="869"/>
                  <a:pt x="780" y="872"/>
                </a:cubicBezTo>
                <a:cubicBezTo>
                  <a:pt x="783" y="875"/>
                  <a:pt x="788" y="872"/>
                  <a:pt x="791" y="867"/>
                </a:cubicBezTo>
                <a:close/>
                <a:moveTo>
                  <a:pt x="288" y="936"/>
                </a:moveTo>
                <a:cubicBezTo>
                  <a:pt x="288" y="935"/>
                  <a:pt x="287" y="934"/>
                  <a:pt x="287" y="934"/>
                </a:cubicBezTo>
                <a:cubicBezTo>
                  <a:pt x="285" y="931"/>
                  <a:pt x="281" y="927"/>
                  <a:pt x="278" y="927"/>
                </a:cubicBezTo>
                <a:cubicBezTo>
                  <a:pt x="274" y="928"/>
                  <a:pt x="277" y="934"/>
                  <a:pt x="282" y="938"/>
                </a:cubicBezTo>
                <a:cubicBezTo>
                  <a:pt x="286" y="940"/>
                  <a:pt x="289" y="939"/>
                  <a:pt x="288" y="936"/>
                </a:cubicBezTo>
                <a:close/>
                <a:moveTo>
                  <a:pt x="122" y="723"/>
                </a:moveTo>
                <a:cubicBezTo>
                  <a:pt x="117" y="725"/>
                  <a:pt x="120" y="737"/>
                  <a:pt x="125" y="739"/>
                </a:cubicBezTo>
                <a:cubicBezTo>
                  <a:pt x="128" y="741"/>
                  <a:pt x="130" y="737"/>
                  <a:pt x="129" y="732"/>
                </a:cubicBezTo>
                <a:cubicBezTo>
                  <a:pt x="128" y="728"/>
                  <a:pt x="125" y="723"/>
                  <a:pt x="122" y="723"/>
                </a:cubicBezTo>
                <a:close/>
                <a:moveTo>
                  <a:pt x="154" y="784"/>
                </a:moveTo>
                <a:cubicBezTo>
                  <a:pt x="149" y="785"/>
                  <a:pt x="153" y="796"/>
                  <a:pt x="158" y="799"/>
                </a:cubicBezTo>
                <a:cubicBezTo>
                  <a:pt x="162" y="801"/>
                  <a:pt x="164" y="798"/>
                  <a:pt x="162" y="792"/>
                </a:cubicBezTo>
                <a:cubicBezTo>
                  <a:pt x="161" y="789"/>
                  <a:pt x="158" y="784"/>
                  <a:pt x="154" y="784"/>
                </a:cubicBezTo>
                <a:close/>
                <a:moveTo>
                  <a:pt x="253" y="854"/>
                </a:moveTo>
                <a:cubicBezTo>
                  <a:pt x="257" y="857"/>
                  <a:pt x="260" y="855"/>
                  <a:pt x="259" y="850"/>
                </a:cubicBezTo>
                <a:cubicBezTo>
                  <a:pt x="259" y="850"/>
                  <a:pt x="259" y="849"/>
                  <a:pt x="259" y="849"/>
                </a:cubicBezTo>
                <a:cubicBezTo>
                  <a:pt x="258" y="846"/>
                  <a:pt x="254" y="841"/>
                  <a:pt x="250" y="841"/>
                </a:cubicBezTo>
                <a:cubicBezTo>
                  <a:pt x="245" y="842"/>
                  <a:pt x="247" y="851"/>
                  <a:pt x="253" y="854"/>
                </a:cubicBezTo>
                <a:close/>
                <a:moveTo>
                  <a:pt x="141" y="784"/>
                </a:moveTo>
                <a:cubicBezTo>
                  <a:pt x="137" y="785"/>
                  <a:pt x="141" y="796"/>
                  <a:pt x="146" y="799"/>
                </a:cubicBezTo>
                <a:cubicBezTo>
                  <a:pt x="149" y="801"/>
                  <a:pt x="151" y="798"/>
                  <a:pt x="149" y="793"/>
                </a:cubicBezTo>
                <a:cubicBezTo>
                  <a:pt x="149" y="793"/>
                  <a:pt x="149" y="793"/>
                  <a:pt x="149" y="792"/>
                </a:cubicBezTo>
                <a:cubicBezTo>
                  <a:pt x="148" y="789"/>
                  <a:pt x="145" y="784"/>
                  <a:pt x="141" y="784"/>
                </a:cubicBezTo>
                <a:close/>
                <a:moveTo>
                  <a:pt x="115" y="744"/>
                </a:moveTo>
                <a:cubicBezTo>
                  <a:pt x="110" y="745"/>
                  <a:pt x="114" y="757"/>
                  <a:pt x="119" y="759"/>
                </a:cubicBezTo>
                <a:cubicBezTo>
                  <a:pt x="122" y="761"/>
                  <a:pt x="124" y="758"/>
                  <a:pt x="122" y="753"/>
                </a:cubicBezTo>
                <a:cubicBezTo>
                  <a:pt x="121" y="749"/>
                  <a:pt x="118" y="743"/>
                  <a:pt x="115" y="744"/>
                </a:cubicBezTo>
                <a:close/>
                <a:moveTo>
                  <a:pt x="135" y="753"/>
                </a:moveTo>
                <a:cubicBezTo>
                  <a:pt x="134" y="749"/>
                  <a:pt x="131" y="743"/>
                  <a:pt x="128" y="744"/>
                </a:cubicBezTo>
                <a:cubicBezTo>
                  <a:pt x="123" y="745"/>
                  <a:pt x="126" y="756"/>
                  <a:pt x="131" y="759"/>
                </a:cubicBezTo>
                <a:cubicBezTo>
                  <a:pt x="135" y="761"/>
                  <a:pt x="137" y="758"/>
                  <a:pt x="135" y="753"/>
                </a:cubicBezTo>
                <a:close/>
                <a:moveTo>
                  <a:pt x="126" y="779"/>
                </a:moveTo>
                <a:cubicBezTo>
                  <a:pt x="129" y="781"/>
                  <a:pt x="131" y="778"/>
                  <a:pt x="129" y="773"/>
                </a:cubicBezTo>
                <a:cubicBezTo>
                  <a:pt x="128" y="769"/>
                  <a:pt x="125" y="764"/>
                  <a:pt x="122" y="764"/>
                </a:cubicBezTo>
                <a:cubicBezTo>
                  <a:pt x="117" y="766"/>
                  <a:pt x="122" y="777"/>
                  <a:pt x="126" y="779"/>
                </a:cubicBezTo>
                <a:close/>
                <a:moveTo>
                  <a:pt x="147" y="764"/>
                </a:moveTo>
                <a:cubicBezTo>
                  <a:pt x="142" y="765"/>
                  <a:pt x="146" y="776"/>
                  <a:pt x="151" y="779"/>
                </a:cubicBezTo>
                <a:cubicBezTo>
                  <a:pt x="155" y="781"/>
                  <a:pt x="157" y="778"/>
                  <a:pt x="155" y="773"/>
                </a:cubicBezTo>
                <a:cubicBezTo>
                  <a:pt x="154" y="769"/>
                  <a:pt x="151" y="764"/>
                  <a:pt x="147" y="764"/>
                </a:cubicBezTo>
                <a:close/>
                <a:moveTo>
                  <a:pt x="809" y="934"/>
                </a:moveTo>
                <a:cubicBezTo>
                  <a:pt x="811" y="931"/>
                  <a:pt x="811" y="927"/>
                  <a:pt x="807" y="927"/>
                </a:cubicBezTo>
                <a:cubicBezTo>
                  <a:pt x="801" y="928"/>
                  <a:pt x="796" y="936"/>
                  <a:pt x="799" y="939"/>
                </a:cubicBezTo>
                <a:cubicBezTo>
                  <a:pt x="801" y="940"/>
                  <a:pt x="806" y="938"/>
                  <a:pt x="809" y="934"/>
                </a:cubicBezTo>
                <a:close/>
                <a:moveTo>
                  <a:pt x="802" y="831"/>
                </a:moveTo>
                <a:cubicBezTo>
                  <a:pt x="803" y="827"/>
                  <a:pt x="802" y="822"/>
                  <a:pt x="797" y="822"/>
                </a:cubicBezTo>
                <a:cubicBezTo>
                  <a:pt x="790" y="824"/>
                  <a:pt x="786" y="833"/>
                  <a:pt x="791" y="836"/>
                </a:cubicBezTo>
                <a:cubicBezTo>
                  <a:pt x="794" y="839"/>
                  <a:pt x="800" y="836"/>
                  <a:pt x="802" y="831"/>
                </a:cubicBezTo>
                <a:close/>
                <a:moveTo>
                  <a:pt x="796" y="849"/>
                </a:moveTo>
                <a:cubicBezTo>
                  <a:pt x="798" y="845"/>
                  <a:pt x="797" y="841"/>
                  <a:pt x="792" y="841"/>
                </a:cubicBezTo>
                <a:cubicBezTo>
                  <a:pt x="785" y="842"/>
                  <a:pt x="781" y="852"/>
                  <a:pt x="785" y="855"/>
                </a:cubicBezTo>
                <a:cubicBezTo>
                  <a:pt x="789" y="857"/>
                  <a:pt x="794" y="854"/>
                  <a:pt x="796" y="849"/>
                </a:cubicBezTo>
                <a:close/>
                <a:moveTo>
                  <a:pt x="104" y="732"/>
                </a:moveTo>
                <a:cubicBezTo>
                  <a:pt x="103" y="728"/>
                  <a:pt x="100" y="723"/>
                  <a:pt x="97" y="723"/>
                </a:cubicBezTo>
                <a:cubicBezTo>
                  <a:pt x="92" y="725"/>
                  <a:pt x="96" y="737"/>
                  <a:pt x="101" y="739"/>
                </a:cubicBezTo>
                <a:cubicBezTo>
                  <a:pt x="104" y="741"/>
                  <a:pt x="105" y="737"/>
                  <a:pt x="104" y="732"/>
                </a:cubicBezTo>
                <a:close/>
                <a:moveTo>
                  <a:pt x="817" y="918"/>
                </a:moveTo>
                <a:cubicBezTo>
                  <a:pt x="819" y="915"/>
                  <a:pt x="820" y="910"/>
                  <a:pt x="815" y="911"/>
                </a:cubicBezTo>
                <a:cubicBezTo>
                  <a:pt x="809" y="912"/>
                  <a:pt x="804" y="921"/>
                  <a:pt x="808" y="923"/>
                </a:cubicBezTo>
                <a:cubicBezTo>
                  <a:pt x="810" y="925"/>
                  <a:pt x="815" y="922"/>
                  <a:pt x="817" y="918"/>
                </a:cubicBezTo>
                <a:close/>
                <a:moveTo>
                  <a:pt x="92" y="744"/>
                </a:moveTo>
                <a:cubicBezTo>
                  <a:pt x="88" y="745"/>
                  <a:pt x="93" y="758"/>
                  <a:pt x="97" y="760"/>
                </a:cubicBezTo>
                <a:cubicBezTo>
                  <a:pt x="100" y="761"/>
                  <a:pt x="101" y="757"/>
                  <a:pt x="99" y="753"/>
                </a:cubicBezTo>
                <a:cubicBezTo>
                  <a:pt x="98" y="749"/>
                  <a:pt x="95" y="743"/>
                  <a:pt x="92" y="744"/>
                </a:cubicBezTo>
                <a:close/>
                <a:moveTo>
                  <a:pt x="826" y="901"/>
                </a:moveTo>
                <a:cubicBezTo>
                  <a:pt x="828" y="898"/>
                  <a:pt x="828" y="894"/>
                  <a:pt x="823" y="894"/>
                </a:cubicBezTo>
                <a:cubicBezTo>
                  <a:pt x="817" y="895"/>
                  <a:pt x="812" y="904"/>
                  <a:pt x="816" y="907"/>
                </a:cubicBezTo>
                <a:cubicBezTo>
                  <a:pt x="818" y="908"/>
                  <a:pt x="823" y="906"/>
                  <a:pt x="826" y="901"/>
                </a:cubicBezTo>
                <a:close/>
                <a:moveTo>
                  <a:pt x="138" y="779"/>
                </a:moveTo>
                <a:cubicBezTo>
                  <a:pt x="141" y="781"/>
                  <a:pt x="143" y="778"/>
                  <a:pt x="142" y="774"/>
                </a:cubicBezTo>
                <a:cubicBezTo>
                  <a:pt x="142" y="773"/>
                  <a:pt x="142" y="773"/>
                  <a:pt x="142" y="773"/>
                </a:cubicBezTo>
                <a:cubicBezTo>
                  <a:pt x="141" y="769"/>
                  <a:pt x="137" y="764"/>
                  <a:pt x="134" y="764"/>
                </a:cubicBezTo>
                <a:cubicBezTo>
                  <a:pt x="130" y="765"/>
                  <a:pt x="133" y="776"/>
                  <a:pt x="138" y="779"/>
                </a:cubicBezTo>
                <a:close/>
                <a:moveTo>
                  <a:pt x="196" y="855"/>
                </a:moveTo>
                <a:cubicBezTo>
                  <a:pt x="200" y="857"/>
                  <a:pt x="202" y="855"/>
                  <a:pt x="201" y="850"/>
                </a:cubicBezTo>
                <a:cubicBezTo>
                  <a:pt x="201" y="850"/>
                  <a:pt x="200" y="849"/>
                  <a:pt x="200" y="849"/>
                </a:cubicBezTo>
                <a:cubicBezTo>
                  <a:pt x="199" y="845"/>
                  <a:pt x="195" y="841"/>
                  <a:pt x="191" y="841"/>
                </a:cubicBezTo>
                <a:cubicBezTo>
                  <a:pt x="187" y="842"/>
                  <a:pt x="191" y="852"/>
                  <a:pt x="196" y="855"/>
                </a:cubicBezTo>
                <a:close/>
                <a:moveTo>
                  <a:pt x="192" y="832"/>
                </a:moveTo>
                <a:cubicBezTo>
                  <a:pt x="192" y="832"/>
                  <a:pt x="192" y="831"/>
                  <a:pt x="192" y="831"/>
                </a:cubicBezTo>
                <a:cubicBezTo>
                  <a:pt x="190" y="827"/>
                  <a:pt x="187" y="822"/>
                  <a:pt x="183" y="822"/>
                </a:cubicBezTo>
                <a:cubicBezTo>
                  <a:pt x="178" y="824"/>
                  <a:pt x="182" y="833"/>
                  <a:pt x="187" y="836"/>
                </a:cubicBezTo>
                <a:cubicBezTo>
                  <a:pt x="191" y="838"/>
                  <a:pt x="193" y="836"/>
                  <a:pt x="192" y="832"/>
                </a:cubicBezTo>
                <a:close/>
                <a:moveTo>
                  <a:pt x="158" y="813"/>
                </a:moveTo>
                <a:cubicBezTo>
                  <a:pt x="157" y="813"/>
                  <a:pt x="157" y="812"/>
                  <a:pt x="157" y="812"/>
                </a:cubicBezTo>
                <a:cubicBezTo>
                  <a:pt x="156" y="808"/>
                  <a:pt x="152" y="803"/>
                  <a:pt x="149" y="803"/>
                </a:cubicBezTo>
                <a:cubicBezTo>
                  <a:pt x="145" y="805"/>
                  <a:pt x="149" y="815"/>
                  <a:pt x="154" y="818"/>
                </a:cubicBezTo>
                <a:cubicBezTo>
                  <a:pt x="157" y="820"/>
                  <a:pt x="159" y="817"/>
                  <a:pt x="158" y="813"/>
                </a:cubicBezTo>
                <a:close/>
                <a:moveTo>
                  <a:pt x="170" y="812"/>
                </a:moveTo>
                <a:cubicBezTo>
                  <a:pt x="170" y="812"/>
                  <a:pt x="170" y="812"/>
                  <a:pt x="170" y="812"/>
                </a:cubicBezTo>
                <a:cubicBezTo>
                  <a:pt x="169" y="808"/>
                  <a:pt x="165" y="803"/>
                  <a:pt x="162" y="803"/>
                </a:cubicBezTo>
                <a:cubicBezTo>
                  <a:pt x="157" y="805"/>
                  <a:pt x="161" y="815"/>
                  <a:pt x="166" y="818"/>
                </a:cubicBezTo>
                <a:cubicBezTo>
                  <a:pt x="170" y="820"/>
                  <a:pt x="172" y="817"/>
                  <a:pt x="170" y="812"/>
                </a:cubicBezTo>
                <a:close/>
                <a:moveTo>
                  <a:pt x="205" y="872"/>
                </a:moveTo>
                <a:cubicBezTo>
                  <a:pt x="209" y="874"/>
                  <a:pt x="211" y="873"/>
                  <a:pt x="210" y="869"/>
                </a:cubicBezTo>
                <a:cubicBezTo>
                  <a:pt x="210" y="868"/>
                  <a:pt x="209" y="868"/>
                  <a:pt x="209" y="867"/>
                </a:cubicBezTo>
                <a:cubicBezTo>
                  <a:pt x="208" y="863"/>
                  <a:pt x="204" y="859"/>
                  <a:pt x="200" y="859"/>
                </a:cubicBezTo>
                <a:cubicBezTo>
                  <a:pt x="196" y="860"/>
                  <a:pt x="200" y="869"/>
                  <a:pt x="205" y="872"/>
                </a:cubicBezTo>
                <a:close/>
                <a:moveTo>
                  <a:pt x="230" y="836"/>
                </a:moveTo>
                <a:cubicBezTo>
                  <a:pt x="234" y="839"/>
                  <a:pt x="237" y="837"/>
                  <a:pt x="236" y="832"/>
                </a:cubicBezTo>
                <a:cubicBezTo>
                  <a:pt x="236" y="832"/>
                  <a:pt x="236" y="831"/>
                  <a:pt x="236" y="831"/>
                </a:cubicBezTo>
                <a:cubicBezTo>
                  <a:pt x="235" y="827"/>
                  <a:pt x="231" y="822"/>
                  <a:pt x="227" y="822"/>
                </a:cubicBezTo>
                <a:cubicBezTo>
                  <a:pt x="222" y="824"/>
                  <a:pt x="224" y="832"/>
                  <a:pt x="230" y="836"/>
                </a:cubicBezTo>
                <a:close/>
                <a:moveTo>
                  <a:pt x="215" y="890"/>
                </a:moveTo>
                <a:cubicBezTo>
                  <a:pt x="218" y="892"/>
                  <a:pt x="220" y="890"/>
                  <a:pt x="219" y="886"/>
                </a:cubicBezTo>
                <a:cubicBezTo>
                  <a:pt x="219" y="886"/>
                  <a:pt x="219" y="885"/>
                  <a:pt x="219" y="884"/>
                </a:cubicBezTo>
                <a:cubicBezTo>
                  <a:pt x="217" y="881"/>
                  <a:pt x="213" y="877"/>
                  <a:pt x="209" y="877"/>
                </a:cubicBezTo>
                <a:cubicBezTo>
                  <a:pt x="205" y="878"/>
                  <a:pt x="210" y="887"/>
                  <a:pt x="215" y="890"/>
                </a:cubicBezTo>
                <a:close/>
                <a:moveTo>
                  <a:pt x="132" y="818"/>
                </a:moveTo>
                <a:cubicBezTo>
                  <a:pt x="134" y="819"/>
                  <a:pt x="135" y="817"/>
                  <a:pt x="134" y="812"/>
                </a:cubicBezTo>
                <a:cubicBezTo>
                  <a:pt x="134" y="812"/>
                  <a:pt x="134" y="812"/>
                  <a:pt x="133" y="812"/>
                </a:cubicBezTo>
                <a:cubicBezTo>
                  <a:pt x="132" y="808"/>
                  <a:pt x="129" y="803"/>
                  <a:pt x="126" y="803"/>
                </a:cubicBezTo>
                <a:cubicBezTo>
                  <a:pt x="122" y="805"/>
                  <a:pt x="127" y="816"/>
                  <a:pt x="132" y="818"/>
                </a:cubicBezTo>
                <a:close/>
                <a:moveTo>
                  <a:pt x="115" y="779"/>
                </a:moveTo>
                <a:cubicBezTo>
                  <a:pt x="118" y="781"/>
                  <a:pt x="119" y="778"/>
                  <a:pt x="117" y="773"/>
                </a:cubicBezTo>
                <a:cubicBezTo>
                  <a:pt x="116" y="769"/>
                  <a:pt x="113" y="764"/>
                  <a:pt x="110" y="764"/>
                </a:cubicBezTo>
                <a:cubicBezTo>
                  <a:pt x="106" y="766"/>
                  <a:pt x="110" y="777"/>
                  <a:pt x="115" y="779"/>
                </a:cubicBezTo>
                <a:close/>
                <a:moveTo>
                  <a:pt x="123" y="799"/>
                </a:moveTo>
                <a:cubicBezTo>
                  <a:pt x="126" y="800"/>
                  <a:pt x="127" y="797"/>
                  <a:pt x="125" y="792"/>
                </a:cubicBezTo>
                <a:cubicBezTo>
                  <a:pt x="124" y="789"/>
                  <a:pt x="120" y="784"/>
                  <a:pt x="117" y="784"/>
                </a:cubicBezTo>
                <a:cubicBezTo>
                  <a:pt x="113" y="785"/>
                  <a:pt x="118" y="797"/>
                  <a:pt x="123" y="799"/>
                </a:cubicBezTo>
                <a:close/>
                <a:moveTo>
                  <a:pt x="108" y="759"/>
                </a:moveTo>
                <a:cubicBezTo>
                  <a:pt x="110" y="761"/>
                  <a:pt x="112" y="758"/>
                  <a:pt x="110" y="753"/>
                </a:cubicBezTo>
                <a:cubicBezTo>
                  <a:pt x="109" y="749"/>
                  <a:pt x="106" y="743"/>
                  <a:pt x="103" y="744"/>
                </a:cubicBezTo>
                <a:cubicBezTo>
                  <a:pt x="99" y="745"/>
                  <a:pt x="103" y="757"/>
                  <a:pt x="108" y="759"/>
                </a:cubicBezTo>
                <a:close/>
                <a:moveTo>
                  <a:pt x="143" y="818"/>
                </a:moveTo>
                <a:cubicBezTo>
                  <a:pt x="146" y="820"/>
                  <a:pt x="147" y="816"/>
                  <a:pt x="145" y="812"/>
                </a:cubicBezTo>
                <a:cubicBezTo>
                  <a:pt x="144" y="808"/>
                  <a:pt x="140" y="803"/>
                  <a:pt x="137" y="803"/>
                </a:cubicBezTo>
                <a:cubicBezTo>
                  <a:pt x="133" y="805"/>
                  <a:pt x="138" y="816"/>
                  <a:pt x="143" y="818"/>
                </a:cubicBezTo>
                <a:close/>
                <a:moveTo>
                  <a:pt x="137" y="792"/>
                </a:moveTo>
                <a:cubicBezTo>
                  <a:pt x="136" y="789"/>
                  <a:pt x="132" y="784"/>
                  <a:pt x="129" y="784"/>
                </a:cubicBezTo>
                <a:cubicBezTo>
                  <a:pt x="125" y="785"/>
                  <a:pt x="129" y="797"/>
                  <a:pt x="134" y="799"/>
                </a:cubicBezTo>
                <a:cubicBezTo>
                  <a:pt x="137" y="800"/>
                  <a:pt x="139" y="797"/>
                  <a:pt x="137" y="792"/>
                </a:cubicBezTo>
                <a:close/>
                <a:moveTo>
                  <a:pt x="109" y="723"/>
                </a:moveTo>
                <a:cubicBezTo>
                  <a:pt x="104" y="725"/>
                  <a:pt x="108" y="737"/>
                  <a:pt x="113" y="739"/>
                </a:cubicBezTo>
                <a:cubicBezTo>
                  <a:pt x="116" y="741"/>
                  <a:pt x="117" y="737"/>
                  <a:pt x="116" y="732"/>
                </a:cubicBezTo>
                <a:cubicBezTo>
                  <a:pt x="115" y="728"/>
                  <a:pt x="112" y="723"/>
                  <a:pt x="109" y="723"/>
                </a:cubicBezTo>
                <a:close/>
                <a:moveTo>
                  <a:pt x="726" y="901"/>
                </a:moveTo>
                <a:cubicBezTo>
                  <a:pt x="727" y="898"/>
                  <a:pt x="727" y="894"/>
                  <a:pt x="721" y="894"/>
                </a:cubicBezTo>
                <a:cubicBezTo>
                  <a:pt x="714" y="895"/>
                  <a:pt x="711" y="904"/>
                  <a:pt x="716" y="906"/>
                </a:cubicBezTo>
                <a:cubicBezTo>
                  <a:pt x="719" y="909"/>
                  <a:pt x="724" y="906"/>
                  <a:pt x="726" y="901"/>
                </a:cubicBezTo>
                <a:close/>
                <a:moveTo>
                  <a:pt x="812" y="942"/>
                </a:moveTo>
                <a:cubicBezTo>
                  <a:pt x="807" y="943"/>
                  <a:pt x="801" y="952"/>
                  <a:pt x="804" y="954"/>
                </a:cubicBezTo>
                <a:cubicBezTo>
                  <a:pt x="806" y="955"/>
                  <a:pt x="811" y="953"/>
                  <a:pt x="813" y="949"/>
                </a:cubicBezTo>
                <a:cubicBezTo>
                  <a:pt x="816" y="946"/>
                  <a:pt x="816" y="942"/>
                  <a:pt x="812" y="942"/>
                </a:cubicBezTo>
                <a:close/>
                <a:moveTo>
                  <a:pt x="803" y="957"/>
                </a:moveTo>
                <a:cubicBezTo>
                  <a:pt x="797" y="958"/>
                  <a:pt x="792" y="966"/>
                  <a:pt x="794" y="968"/>
                </a:cubicBezTo>
                <a:cubicBezTo>
                  <a:pt x="796" y="970"/>
                  <a:pt x="801" y="967"/>
                  <a:pt x="804" y="964"/>
                </a:cubicBezTo>
                <a:cubicBezTo>
                  <a:pt x="806" y="961"/>
                  <a:pt x="807" y="957"/>
                  <a:pt x="803" y="957"/>
                </a:cubicBezTo>
                <a:close/>
                <a:moveTo>
                  <a:pt x="800" y="949"/>
                </a:moveTo>
                <a:cubicBezTo>
                  <a:pt x="802" y="946"/>
                  <a:pt x="803" y="942"/>
                  <a:pt x="799" y="942"/>
                </a:cubicBezTo>
                <a:cubicBezTo>
                  <a:pt x="793" y="943"/>
                  <a:pt x="788" y="952"/>
                  <a:pt x="790" y="954"/>
                </a:cubicBezTo>
                <a:cubicBezTo>
                  <a:pt x="792" y="955"/>
                  <a:pt x="797" y="953"/>
                  <a:pt x="800" y="949"/>
                </a:cubicBezTo>
                <a:close/>
                <a:moveTo>
                  <a:pt x="822" y="927"/>
                </a:moveTo>
                <a:cubicBezTo>
                  <a:pt x="816" y="928"/>
                  <a:pt x="810" y="936"/>
                  <a:pt x="813" y="939"/>
                </a:cubicBezTo>
                <a:cubicBezTo>
                  <a:pt x="815" y="940"/>
                  <a:pt x="820" y="938"/>
                  <a:pt x="823" y="934"/>
                </a:cubicBezTo>
                <a:cubicBezTo>
                  <a:pt x="825" y="931"/>
                  <a:pt x="826" y="927"/>
                  <a:pt x="822" y="927"/>
                </a:cubicBezTo>
                <a:close/>
                <a:moveTo>
                  <a:pt x="56" y="739"/>
                </a:moveTo>
                <a:cubicBezTo>
                  <a:pt x="57" y="740"/>
                  <a:pt x="57" y="737"/>
                  <a:pt x="56" y="732"/>
                </a:cubicBezTo>
                <a:cubicBezTo>
                  <a:pt x="55" y="728"/>
                  <a:pt x="52" y="723"/>
                  <a:pt x="50" y="723"/>
                </a:cubicBezTo>
                <a:cubicBezTo>
                  <a:pt x="47" y="725"/>
                  <a:pt x="53" y="739"/>
                  <a:pt x="56" y="739"/>
                </a:cubicBezTo>
                <a:close/>
                <a:moveTo>
                  <a:pt x="790" y="957"/>
                </a:moveTo>
                <a:cubicBezTo>
                  <a:pt x="784" y="958"/>
                  <a:pt x="779" y="966"/>
                  <a:pt x="781" y="968"/>
                </a:cubicBezTo>
                <a:cubicBezTo>
                  <a:pt x="783" y="970"/>
                  <a:pt x="788" y="967"/>
                  <a:pt x="791" y="964"/>
                </a:cubicBezTo>
                <a:cubicBezTo>
                  <a:pt x="793" y="961"/>
                  <a:pt x="793" y="957"/>
                  <a:pt x="790" y="957"/>
                </a:cubicBezTo>
                <a:close/>
                <a:moveTo>
                  <a:pt x="57" y="760"/>
                </a:moveTo>
                <a:cubicBezTo>
                  <a:pt x="58" y="760"/>
                  <a:pt x="58" y="757"/>
                  <a:pt x="56" y="753"/>
                </a:cubicBezTo>
                <a:cubicBezTo>
                  <a:pt x="55" y="749"/>
                  <a:pt x="52" y="743"/>
                  <a:pt x="51" y="744"/>
                </a:cubicBezTo>
                <a:cubicBezTo>
                  <a:pt x="50" y="745"/>
                  <a:pt x="51" y="750"/>
                  <a:pt x="52" y="752"/>
                </a:cubicBezTo>
                <a:cubicBezTo>
                  <a:pt x="54" y="758"/>
                  <a:pt x="56" y="760"/>
                  <a:pt x="57" y="760"/>
                </a:cubicBezTo>
                <a:close/>
                <a:moveTo>
                  <a:pt x="63" y="760"/>
                </a:moveTo>
                <a:cubicBezTo>
                  <a:pt x="65" y="760"/>
                  <a:pt x="65" y="757"/>
                  <a:pt x="63" y="753"/>
                </a:cubicBezTo>
                <a:cubicBezTo>
                  <a:pt x="62" y="749"/>
                  <a:pt x="59" y="743"/>
                  <a:pt x="57" y="744"/>
                </a:cubicBezTo>
                <a:cubicBezTo>
                  <a:pt x="54" y="746"/>
                  <a:pt x="61" y="759"/>
                  <a:pt x="63" y="760"/>
                </a:cubicBezTo>
                <a:close/>
                <a:moveTo>
                  <a:pt x="65" y="780"/>
                </a:moveTo>
                <a:cubicBezTo>
                  <a:pt x="66" y="780"/>
                  <a:pt x="66" y="777"/>
                  <a:pt x="64" y="773"/>
                </a:cubicBezTo>
                <a:cubicBezTo>
                  <a:pt x="63" y="769"/>
                  <a:pt x="60" y="764"/>
                  <a:pt x="58" y="764"/>
                </a:cubicBezTo>
                <a:cubicBezTo>
                  <a:pt x="57" y="765"/>
                  <a:pt x="59" y="770"/>
                  <a:pt x="60" y="772"/>
                </a:cubicBezTo>
                <a:cubicBezTo>
                  <a:pt x="62" y="778"/>
                  <a:pt x="64" y="780"/>
                  <a:pt x="65" y="780"/>
                </a:cubicBezTo>
                <a:close/>
                <a:moveTo>
                  <a:pt x="745" y="927"/>
                </a:moveTo>
                <a:cubicBezTo>
                  <a:pt x="739" y="928"/>
                  <a:pt x="735" y="936"/>
                  <a:pt x="738" y="938"/>
                </a:cubicBezTo>
                <a:cubicBezTo>
                  <a:pt x="741" y="940"/>
                  <a:pt x="746" y="938"/>
                  <a:pt x="748" y="934"/>
                </a:cubicBezTo>
                <a:cubicBezTo>
                  <a:pt x="750" y="930"/>
                  <a:pt x="749" y="927"/>
                  <a:pt x="745" y="927"/>
                </a:cubicBezTo>
                <a:close/>
                <a:moveTo>
                  <a:pt x="751" y="911"/>
                </a:moveTo>
                <a:cubicBezTo>
                  <a:pt x="745" y="912"/>
                  <a:pt x="741" y="920"/>
                  <a:pt x="745" y="923"/>
                </a:cubicBezTo>
                <a:cubicBezTo>
                  <a:pt x="747" y="925"/>
                  <a:pt x="753" y="922"/>
                  <a:pt x="755" y="918"/>
                </a:cubicBezTo>
                <a:cubicBezTo>
                  <a:pt x="756" y="915"/>
                  <a:pt x="756" y="910"/>
                  <a:pt x="751" y="911"/>
                </a:cubicBezTo>
                <a:close/>
                <a:moveTo>
                  <a:pt x="739" y="942"/>
                </a:moveTo>
                <a:cubicBezTo>
                  <a:pt x="732" y="943"/>
                  <a:pt x="729" y="951"/>
                  <a:pt x="732" y="954"/>
                </a:cubicBezTo>
                <a:cubicBezTo>
                  <a:pt x="734" y="956"/>
                  <a:pt x="739" y="953"/>
                  <a:pt x="742" y="949"/>
                </a:cubicBezTo>
                <a:cubicBezTo>
                  <a:pt x="743" y="946"/>
                  <a:pt x="743" y="942"/>
                  <a:pt x="739" y="942"/>
                </a:cubicBezTo>
                <a:close/>
                <a:moveTo>
                  <a:pt x="780" y="972"/>
                </a:moveTo>
                <a:cubicBezTo>
                  <a:pt x="775" y="973"/>
                  <a:pt x="769" y="980"/>
                  <a:pt x="772" y="982"/>
                </a:cubicBezTo>
                <a:cubicBezTo>
                  <a:pt x="773" y="984"/>
                  <a:pt x="778" y="982"/>
                  <a:pt x="781" y="978"/>
                </a:cubicBezTo>
                <a:cubicBezTo>
                  <a:pt x="783" y="975"/>
                  <a:pt x="784" y="972"/>
                  <a:pt x="780" y="972"/>
                </a:cubicBezTo>
                <a:close/>
                <a:moveTo>
                  <a:pt x="757" y="894"/>
                </a:moveTo>
                <a:cubicBezTo>
                  <a:pt x="750" y="895"/>
                  <a:pt x="747" y="904"/>
                  <a:pt x="751" y="906"/>
                </a:cubicBezTo>
                <a:cubicBezTo>
                  <a:pt x="753" y="909"/>
                  <a:pt x="759" y="906"/>
                  <a:pt x="761" y="901"/>
                </a:cubicBezTo>
                <a:cubicBezTo>
                  <a:pt x="763" y="898"/>
                  <a:pt x="762" y="894"/>
                  <a:pt x="757" y="894"/>
                </a:cubicBezTo>
                <a:close/>
                <a:moveTo>
                  <a:pt x="778" y="901"/>
                </a:moveTo>
                <a:cubicBezTo>
                  <a:pt x="780" y="898"/>
                  <a:pt x="779" y="894"/>
                  <a:pt x="774" y="894"/>
                </a:cubicBezTo>
                <a:cubicBezTo>
                  <a:pt x="768" y="895"/>
                  <a:pt x="764" y="904"/>
                  <a:pt x="767" y="906"/>
                </a:cubicBezTo>
                <a:cubicBezTo>
                  <a:pt x="770" y="909"/>
                  <a:pt x="776" y="906"/>
                  <a:pt x="778" y="901"/>
                </a:cubicBezTo>
                <a:close/>
                <a:moveTo>
                  <a:pt x="763" y="877"/>
                </a:moveTo>
                <a:cubicBezTo>
                  <a:pt x="756" y="878"/>
                  <a:pt x="752" y="887"/>
                  <a:pt x="756" y="890"/>
                </a:cubicBezTo>
                <a:cubicBezTo>
                  <a:pt x="759" y="892"/>
                  <a:pt x="765" y="889"/>
                  <a:pt x="767" y="884"/>
                </a:cubicBezTo>
                <a:cubicBezTo>
                  <a:pt x="769" y="881"/>
                  <a:pt x="768" y="877"/>
                  <a:pt x="763" y="877"/>
                </a:cubicBezTo>
                <a:close/>
                <a:moveTo>
                  <a:pt x="1075" y="780"/>
                </a:moveTo>
                <a:cubicBezTo>
                  <a:pt x="1075" y="780"/>
                  <a:pt x="1075" y="778"/>
                  <a:pt x="1076" y="778"/>
                </a:cubicBezTo>
                <a:cubicBezTo>
                  <a:pt x="1081" y="766"/>
                  <a:pt x="1081" y="766"/>
                  <a:pt x="1081" y="766"/>
                </a:cubicBezTo>
                <a:cubicBezTo>
                  <a:pt x="1081" y="766"/>
                  <a:pt x="1081" y="766"/>
                  <a:pt x="1081" y="766"/>
                </a:cubicBezTo>
                <a:cubicBezTo>
                  <a:pt x="1081" y="765"/>
                  <a:pt x="1081" y="765"/>
                  <a:pt x="1081" y="764"/>
                </a:cubicBezTo>
                <a:cubicBezTo>
                  <a:pt x="1081" y="764"/>
                  <a:pt x="1081" y="764"/>
                  <a:pt x="1081" y="764"/>
                </a:cubicBezTo>
                <a:cubicBezTo>
                  <a:pt x="1081" y="765"/>
                  <a:pt x="1075" y="778"/>
                  <a:pt x="1075" y="780"/>
                </a:cubicBezTo>
                <a:close/>
                <a:moveTo>
                  <a:pt x="53" y="764"/>
                </a:moveTo>
                <a:cubicBezTo>
                  <a:pt x="51" y="766"/>
                  <a:pt x="59" y="780"/>
                  <a:pt x="60" y="780"/>
                </a:cubicBezTo>
                <a:cubicBezTo>
                  <a:pt x="61" y="780"/>
                  <a:pt x="60" y="777"/>
                  <a:pt x="59" y="773"/>
                </a:cubicBezTo>
                <a:cubicBezTo>
                  <a:pt x="57" y="769"/>
                  <a:pt x="54" y="764"/>
                  <a:pt x="53" y="764"/>
                </a:cubicBezTo>
                <a:close/>
                <a:moveTo>
                  <a:pt x="62" y="784"/>
                </a:moveTo>
                <a:cubicBezTo>
                  <a:pt x="60" y="786"/>
                  <a:pt x="68" y="799"/>
                  <a:pt x="69" y="799"/>
                </a:cubicBezTo>
                <a:cubicBezTo>
                  <a:pt x="70" y="799"/>
                  <a:pt x="69" y="796"/>
                  <a:pt x="67" y="792"/>
                </a:cubicBezTo>
                <a:cubicBezTo>
                  <a:pt x="66" y="789"/>
                  <a:pt x="63" y="784"/>
                  <a:pt x="62" y="784"/>
                </a:cubicBezTo>
                <a:close/>
                <a:moveTo>
                  <a:pt x="830" y="911"/>
                </a:moveTo>
                <a:cubicBezTo>
                  <a:pt x="824" y="912"/>
                  <a:pt x="819" y="921"/>
                  <a:pt x="822" y="923"/>
                </a:cubicBezTo>
                <a:cubicBezTo>
                  <a:pt x="824" y="925"/>
                  <a:pt x="829" y="922"/>
                  <a:pt x="832" y="918"/>
                </a:cubicBezTo>
                <a:cubicBezTo>
                  <a:pt x="834" y="915"/>
                  <a:pt x="834" y="910"/>
                  <a:pt x="830" y="911"/>
                </a:cubicBezTo>
                <a:close/>
                <a:moveTo>
                  <a:pt x="71" y="803"/>
                </a:moveTo>
                <a:cubicBezTo>
                  <a:pt x="69" y="805"/>
                  <a:pt x="77" y="819"/>
                  <a:pt x="79" y="819"/>
                </a:cubicBezTo>
                <a:cubicBezTo>
                  <a:pt x="79" y="818"/>
                  <a:pt x="79" y="816"/>
                  <a:pt x="77" y="812"/>
                </a:cubicBezTo>
                <a:cubicBezTo>
                  <a:pt x="75" y="808"/>
                  <a:pt x="72" y="803"/>
                  <a:pt x="71" y="803"/>
                </a:cubicBezTo>
                <a:close/>
                <a:moveTo>
                  <a:pt x="1065" y="799"/>
                </a:moveTo>
                <a:cubicBezTo>
                  <a:pt x="1065" y="799"/>
                  <a:pt x="1066" y="799"/>
                  <a:pt x="1066" y="797"/>
                </a:cubicBezTo>
                <a:cubicBezTo>
                  <a:pt x="1068" y="794"/>
                  <a:pt x="1070" y="790"/>
                  <a:pt x="1072" y="786"/>
                </a:cubicBezTo>
                <a:cubicBezTo>
                  <a:pt x="1072" y="786"/>
                  <a:pt x="1072" y="786"/>
                  <a:pt x="1072" y="786"/>
                </a:cubicBezTo>
                <a:cubicBezTo>
                  <a:pt x="1072" y="785"/>
                  <a:pt x="1073" y="785"/>
                  <a:pt x="1073" y="784"/>
                </a:cubicBezTo>
                <a:cubicBezTo>
                  <a:pt x="1073" y="784"/>
                  <a:pt x="1073" y="784"/>
                  <a:pt x="1073" y="784"/>
                </a:cubicBezTo>
                <a:cubicBezTo>
                  <a:pt x="1072" y="785"/>
                  <a:pt x="1066" y="798"/>
                  <a:pt x="1065" y="799"/>
                </a:cubicBezTo>
                <a:close/>
                <a:moveTo>
                  <a:pt x="1081" y="764"/>
                </a:moveTo>
                <a:cubicBezTo>
                  <a:pt x="1081" y="764"/>
                  <a:pt x="1081" y="764"/>
                  <a:pt x="1081" y="764"/>
                </a:cubicBezTo>
                <a:cubicBezTo>
                  <a:pt x="1079" y="765"/>
                  <a:pt x="1074" y="778"/>
                  <a:pt x="1074" y="780"/>
                </a:cubicBezTo>
                <a:cubicBezTo>
                  <a:pt x="1074" y="780"/>
                  <a:pt x="1074" y="780"/>
                  <a:pt x="1074" y="780"/>
                </a:cubicBezTo>
                <a:cubicBezTo>
                  <a:pt x="1075" y="779"/>
                  <a:pt x="1077" y="773"/>
                  <a:pt x="1077" y="773"/>
                </a:cubicBezTo>
                <a:cubicBezTo>
                  <a:pt x="1079" y="770"/>
                  <a:pt x="1081" y="765"/>
                  <a:pt x="1081" y="764"/>
                </a:cubicBezTo>
                <a:close/>
                <a:moveTo>
                  <a:pt x="728" y="927"/>
                </a:moveTo>
                <a:cubicBezTo>
                  <a:pt x="722" y="928"/>
                  <a:pt x="719" y="936"/>
                  <a:pt x="722" y="938"/>
                </a:cubicBezTo>
                <a:cubicBezTo>
                  <a:pt x="725" y="940"/>
                  <a:pt x="730" y="938"/>
                  <a:pt x="732" y="934"/>
                </a:cubicBezTo>
                <a:cubicBezTo>
                  <a:pt x="734" y="931"/>
                  <a:pt x="733" y="927"/>
                  <a:pt x="728" y="927"/>
                </a:cubicBezTo>
                <a:close/>
                <a:moveTo>
                  <a:pt x="76" y="803"/>
                </a:moveTo>
                <a:cubicBezTo>
                  <a:pt x="75" y="804"/>
                  <a:pt x="77" y="809"/>
                  <a:pt x="78" y="811"/>
                </a:cubicBezTo>
                <a:cubicBezTo>
                  <a:pt x="81" y="816"/>
                  <a:pt x="83" y="819"/>
                  <a:pt x="84" y="819"/>
                </a:cubicBezTo>
                <a:cubicBezTo>
                  <a:pt x="85" y="818"/>
                  <a:pt x="84" y="816"/>
                  <a:pt x="82" y="812"/>
                </a:cubicBezTo>
                <a:cubicBezTo>
                  <a:pt x="81" y="808"/>
                  <a:pt x="77" y="803"/>
                  <a:pt x="76" y="803"/>
                </a:cubicBezTo>
                <a:close/>
                <a:moveTo>
                  <a:pt x="853" y="894"/>
                </a:moveTo>
                <a:cubicBezTo>
                  <a:pt x="847" y="895"/>
                  <a:pt x="842" y="904"/>
                  <a:pt x="845" y="907"/>
                </a:cubicBezTo>
                <a:cubicBezTo>
                  <a:pt x="848" y="908"/>
                  <a:pt x="852" y="906"/>
                  <a:pt x="855" y="901"/>
                </a:cubicBezTo>
                <a:cubicBezTo>
                  <a:pt x="857" y="898"/>
                  <a:pt x="858" y="894"/>
                  <a:pt x="853" y="894"/>
                </a:cubicBezTo>
                <a:close/>
                <a:moveTo>
                  <a:pt x="839" y="894"/>
                </a:moveTo>
                <a:cubicBezTo>
                  <a:pt x="832" y="895"/>
                  <a:pt x="828" y="904"/>
                  <a:pt x="831" y="907"/>
                </a:cubicBezTo>
                <a:cubicBezTo>
                  <a:pt x="833" y="908"/>
                  <a:pt x="838" y="906"/>
                  <a:pt x="841" y="901"/>
                </a:cubicBezTo>
                <a:cubicBezTo>
                  <a:pt x="843" y="898"/>
                  <a:pt x="843" y="894"/>
                  <a:pt x="839" y="894"/>
                </a:cubicBezTo>
                <a:close/>
                <a:moveTo>
                  <a:pt x="862" y="877"/>
                </a:moveTo>
                <a:cubicBezTo>
                  <a:pt x="856" y="878"/>
                  <a:pt x="851" y="887"/>
                  <a:pt x="854" y="890"/>
                </a:cubicBezTo>
                <a:cubicBezTo>
                  <a:pt x="856" y="892"/>
                  <a:pt x="861" y="889"/>
                  <a:pt x="864" y="884"/>
                </a:cubicBezTo>
                <a:cubicBezTo>
                  <a:pt x="866" y="881"/>
                  <a:pt x="866" y="877"/>
                  <a:pt x="862" y="877"/>
                </a:cubicBezTo>
                <a:close/>
                <a:moveTo>
                  <a:pt x="49" y="739"/>
                </a:moveTo>
                <a:cubicBezTo>
                  <a:pt x="51" y="739"/>
                  <a:pt x="50" y="736"/>
                  <a:pt x="49" y="732"/>
                </a:cubicBezTo>
                <a:cubicBezTo>
                  <a:pt x="48" y="728"/>
                  <a:pt x="45" y="723"/>
                  <a:pt x="44" y="723"/>
                </a:cubicBezTo>
                <a:cubicBezTo>
                  <a:pt x="43" y="724"/>
                  <a:pt x="44" y="730"/>
                  <a:pt x="45" y="731"/>
                </a:cubicBezTo>
                <a:cubicBezTo>
                  <a:pt x="47" y="737"/>
                  <a:pt x="49" y="739"/>
                  <a:pt x="49" y="739"/>
                </a:cubicBezTo>
                <a:close/>
                <a:moveTo>
                  <a:pt x="1088" y="744"/>
                </a:moveTo>
                <a:cubicBezTo>
                  <a:pt x="1088" y="744"/>
                  <a:pt x="1088" y="744"/>
                  <a:pt x="1088" y="744"/>
                </a:cubicBezTo>
                <a:cubicBezTo>
                  <a:pt x="1087" y="745"/>
                  <a:pt x="1082" y="758"/>
                  <a:pt x="1082" y="760"/>
                </a:cubicBezTo>
                <a:cubicBezTo>
                  <a:pt x="1082" y="760"/>
                  <a:pt x="1082" y="760"/>
                  <a:pt x="1082" y="760"/>
                </a:cubicBezTo>
                <a:cubicBezTo>
                  <a:pt x="1083" y="759"/>
                  <a:pt x="1085" y="753"/>
                  <a:pt x="1086" y="753"/>
                </a:cubicBezTo>
                <a:cubicBezTo>
                  <a:pt x="1087" y="750"/>
                  <a:pt x="1089" y="745"/>
                  <a:pt x="1088" y="744"/>
                </a:cubicBezTo>
                <a:close/>
                <a:moveTo>
                  <a:pt x="870" y="859"/>
                </a:moveTo>
                <a:cubicBezTo>
                  <a:pt x="863" y="860"/>
                  <a:pt x="859" y="870"/>
                  <a:pt x="862" y="873"/>
                </a:cubicBezTo>
                <a:cubicBezTo>
                  <a:pt x="865" y="874"/>
                  <a:pt x="870" y="872"/>
                  <a:pt x="872" y="867"/>
                </a:cubicBezTo>
                <a:cubicBezTo>
                  <a:pt x="874" y="863"/>
                  <a:pt x="874" y="859"/>
                  <a:pt x="870" y="859"/>
                </a:cubicBezTo>
                <a:close/>
                <a:moveTo>
                  <a:pt x="1083" y="760"/>
                </a:moveTo>
                <a:cubicBezTo>
                  <a:pt x="1083" y="760"/>
                  <a:pt x="1083" y="760"/>
                  <a:pt x="1084" y="758"/>
                </a:cubicBezTo>
                <a:cubicBezTo>
                  <a:pt x="1086" y="754"/>
                  <a:pt x="1087" y="750"/>
                  <a:pt x="1088" y="746"/>
                </a:cubicBezTo>
                <a:cubicBezTo>
                  <a:pt x="1089" y="746"/>
                  <a:pt x="1089" y="746"/>
                  <a:pt x="1089" y="746"/>
                </a:cubicBezTo>
                <a:cubicBezTo>
                  <a:pt x="1089" y="745"/>
                  <a:pt x="1089" y="744"/>
                  <a:pt x="1089" y="744"/>
                </a:cubicBezTo>
                <a:cubicBezTo>
                  <a:pt x="1089" y="744"/>
                  <a:pt x="1089" y="744"/>
                  <a:pt x="1089" y="744"/>
                </a:cubicBezTo>
                <a:cubicBezTo>
                  <a:pt x="1089" y="745"/>
                  <a:pt x="1084" y="758"/>
                  <a:pt x="1083" y="760"/>
                </a:cubicBezTo>
                <a:close/>
                <a:moveTo>
                  <a:pt x="45" y="744"/>
                </a:moveTo>
                <a:cubicBezTo>
                  <a:pt x="43" y="746"/>
                  <a:pt x="50" y="760"/>
                  <a:pt x="52" y="760"/>
                </a:cubicBezTo>
                <a:cubicBezTo>
                  <a:pt x="52" y="760"/>
                  <a:pt x="52" y="757"/>
                  <a:pt x="51" y="753"/>
                </a:cubicBezTo>
                <a:cubicBezTo>
                  <a:pt x="49" y="749"/>
                  <a:pt x="47" y="743"/>
                  <a:pt x="45" y="744"/>
                </a:cubicBezTo>
                <a:close/>
                <a:moveTo>
                  <a:pt x="723" y="942"/>
                </a:moveTo>
                <a:cubicBezTo>
                  <a:pt x="716" y="943"/>
                  <a:pt x="713" y="951"/>
                  <a:pt x="716" y="954"/>
                </a:cubicBezTo>
                <a:cubicBezTo>
                  <a:pt x="719" y="956"/>
                  <a:pt x="724" y="953"/>
                  <a:pt x="726" y="949"/>
                </a:cubicBezTo>
                <a:cubicBezTo>
                  <a:pt x="728" y="946"/>
                  <a:pt x="727" y="942"/>
                  <a:pt x="723" y="942"/>
                </a:cubicBezTo>
                <a:close/>
                <a:moveTo>
                  <a:pt x="71" y="780"/>
                </a:moveTo>
                <a:cubicBezTo>
                  <a:pt x="73" y="780"/>
                  <a:pt x="72" y="777"/>
                  <a:pt x="71" y="773"/>
                </a:cubicBezTo>
                <a:cubicBezTo>
                  <a:pt x="69" y="769"/>
                  <a:pt x="67" y="764"/>
                  <a:pt x="65" y="764"/>
                </a:cubicBezTo>
                <a:cubicBezTo>
                  <a:pt x="62" y="766"/>
                  <a:pt x="69" y="779"/>
                  <a:pt x="71" y="780"/>
                </a:cubicBezTo>
                <a:close/>
                <a:moveTo>
                  <a:pt x="74" y="799"/>
                </a:moveTo>
                <a:cubicBezTo>
                  <a:pt x="75" y="799"/>
                  <a:pt x="75" y="796"/>
                  <a:pt x="73" y="792"/>
                </a:cubicBezTo>
                <a:cubicBezTo>
                  <a:pt x="71" y="789"/>
                  <a:pt x="68" y="784"/>
                  <a:pt x="67" y="784"/>
                </a:cubicBezTo>
                <a:cubicBezTo>
                  <a:pt x="66" y="785"/>
                  <a:pt x="68" y="790"/>
                  <a:pt x="69" y="792"/>
                </a:cubicBezTo>
                <a:cubicBezTo>
                  <a:pt x="71" y="797"/>
                  <a:pt x="73" y="799"/>
                  <a:pt x="74" y="799"/>
                </a:cubicBezTo>
                <a:close/>
                <a:moveTo>
                  <a:pt x="637" y="978"/>
                </a:moveTo>
                <a:cubicBezTo>
                  <a:pt x="638" y="975"/>
                  <a:pt x="636" y="972"/>
                  <a:pt x="632" y="972"/>
                </a:cubicBezTo>
                <a:cubicBezTo>
                  <a:pt x="626" y="973"/>
                  <a:pt x="624" y="979"/>
                  <a:pt x="627" y="982"/>
                </a:cubicBezTo>
                <a:cubicBezTo>
                  <a:pt x="630" y="984"/>
                  <a:pt x="635" y="982"/>
                  <a:pt x="637" y="978"/>
                </a:cubicBezTo>
                <a:close/>
                <a:moveTo>
                  <a:pt x="628" y="934"/>
                </a:moveTo>
                <a:cubicBezTo>
                  <a:pt x="629" y="930"/>
                  <a:pt x="627" y="927"/>
                  <a:pt x="622" y="927"/>
                </a:cubicBezTo>
                <a:cubicBezTo>
                  <a:pt x="615" y="928"/>
                  <a:pt x="613" y="935"/>
                  <a:pt x="618" y="938"/>
                </a:cubicBezTo>
                <a:cubicBezTo>
                  <a:pt x="621" y="941"/>
                  <a:pt x="627" y="938"/>
                  <a:pt x="628" y="934"/>
                </a:cubicBezTo>
                <a:close/>
                <a:moveTo>
                  <a:pt x="96" y="818"/>
                </a:moveTo>
                <a:cubicBezTo>
                  <a:pt x="98" y="819"/>
                  <a:pt x="98" y="816"/>
                  <a:pt x="96" y="812"/>
                </a:cubicBezTo>
                <a:cubicBezTo>
                  <a:pt x="94" y="808"/>
                  <a:pt x="91" y="803"/>
                  <a:pt x="89" y="803"/>
                </a:cubicBezTo>
                <a:cubicBezTo>
                  <a:pt x="86" y="805"/>
                  <a:pt x="94" y="818"/>
                  <a:pt x="96" y="818"/>
                </a:cubicBezTo>
                <a:close/>
                <a:moveTo>
                  <a:pt x="89" y="818"/>
                </a:moveTo>
                <a:cubicBezTo>
                  <a:pt x="91" y="819"/>
                  <a:pt x="91" y="816"/>
                  <a:pt x="89" y="812"/>
                </a:cubicBezTo>
                <a:cubicBezTo>
                  <a:pt x="87" y="808"/>
                  <a:pt x="84" y="803"/>
                  <a:pt x="82" y="803"/>
                </a:cubicBezTo>
                <a:cubicBezTo>
                  <a:pt x="79" y="805"/>
                  <a:pt x="87" y="818"/>
                  <a:pt x="89" y="818"/>
                </a:cubicBezTo>
                <a:close/>
                <a:moveTo>
                  <a:pt x="87" y="799"/>
                </a:moveTo>
                <a:cubicBezTo>
                  <a:pt x="89" y="800"/>
                  <a:pt x="89" y="797"/>
                  <a:pt x="87" y="792"/>
                </a:cubicBezTo>
                <a:cubicBezTo>
                  <a:pt x="85" y="789"/>
                  <a:pt x="82" y="784"/>
                  <a:pt x="80" y="784"/>
                </a:cubicBezTo>
                <a:cubicBezTo>
                  <a:pt x="77" y="786"/>
                  <a:pt x="84" y="799"/>
                  <a:pt x="87" y="799"/>
                </a:cubicBezTo>
                <a:close/>
                <a:moveTo>
                  <a:pt x="80" y="799"/>
                </a:moveTo>
                <a:cubicBezTo>
                  <a:pt x="81" y="800"/>
                  <a:pt x="81" y="797"/>
                  <a:pt x="79" y="792"/>
                </a:cubicBezTo>
                <a:cubicBezTo>
                  <a:pt x="78" y="789"/>
                  <a:pt x="75" y="784"/>
                  <a:pt x="73" y="784"/>
                </a:cubicBezTo>
                <a:cubicBezTo>
                  <a:pt x="70" y="786"/>
                  <a:pt x="78" y="799"/>
                  <a:pt x="80" y="799"/>
                </a:cubicBezTo>
                <a:close/>
                <a:moveTo>
                  <a:pt x="636" y="1011"/>
                </a:moveTo>
                <a:cubicBezTo>
                  <a:pt x="631" y="1012"/>
                  <a:pt x="629" y="1018"/>
                  <a:pt x="632" y="1020"/>
                </a:cubicBezTo>
                <a:cubicBezTo>
                  <a:pt x="634" y="1022"/>
                  <a:pt x="638" y="1020"/>
                  <a:pt x="640" y="1017"/>
                </a:cubicBezTo>
                <a:cubicBezTo>
                  <a:pt x="641" y="1014"/>
                  <a:pt x="640" y="1011"/>
                  <a:pt x="636" y="1011"/>
                </a:cubicBezTo>
                <a:close/>
                <a:moveTo>
                  <a:pt x="640" y="999"/>
                </a:moveTo>
                <a:cubicBezTo>
                  <a:pt x="635" y="1000"/>
                  <a:pt x="632" y="1006"/>
                  <a:pt x="636" y="1008"/>
                </a:cubicBezTo>
                <a:cubicBezTo>
                  <a:pt x="638" y="1010"/>
                  <a:pt x="643" y="1008"/>
                  <a:pt x="644" y="1004"/>
                </a:cubicBezTo>
                <a:cubicBezTo>
                  <a:pt x="645" y="1002"/>
                  <a:pt x="644" y="999"/>
                  <a:pt x="640" y="999"/>
                </a:cubicBezTo>
                <a:close/>
                <a:moveTo>
                  <a:pt x="669" y="999"/>
                </a:moveTo>
                <a:cubicBezTo>
                  <a:pt x="664" y="1000"/>
                  <a:pt x="661" y="1006"/>
                  <a:pt x="663" y="1008"/>
                </a:cubicBezTo>
                <a:cubicBezTo>
                  <a:pt x="666" y="1010"/>
                  <a:pt x="670" y="1008"/>
                  <a:pt x="672" y="1004"/>
                </a:cubicBezTo>
                <a:cubicBezTo>
                  <a:pt x="673" y="1002"/>
                  <a:pt x="673" y="999"/>
                  <a:pt x="669" y="999"/>
                </a:cubicBezTo>
                <a:close/>
                <a:moveTo>
                  <a:pt x="710" y="972"/>
                </a:moveTo>
                <a:cubicBezTo>
                  <a:pt x="704" y="973"/>
                  <a:pt x="701" y="980"/>
                  <a:pt x="704" y="982"/>
                </a:cubicBezTo>
                <a:cubicBezTo>
                  <a:pt x="706" y="984"/>
                  <a:pt x="711" y="982"/>
                  <a:pt x="713" y="978"/>
                </a:cubicBezTo>
                <a:cubicBezTo>
                  <a:pt x="715" y="975"/>
                  <a:pt x="714" y="972"/>
                  <a:pt x="710" y="972"/>
                </a:cubicBezTo>
                <a:close/>
                <a:moveTo>
                  <a:pt x="675" y="986"/>
                </a:moveTo>
                <a:cubicBezTo>
                  <a:pt x="669" y="986"/>
                  <a:pt x="666" y="993"/>
                  <a:pt x="669" y="995"/>
                </a:cubicBezTo>
                <a:cubicBezTo>
                  <a:pt x="671" y="997"/>
                  <a:pt x="676" y="995"/>
                  <a:pt x="678" y="991"/>
                </a:cubicBezTo>
                <a:cubicBezTo>
                  <a:pt x="679" y="988"/>
                  <a:pt x="679" y="985"/>
                  <a:pt x="675" y="986"/>
                </a:cubicBezTo>
                <a:close/>
                <a:moveTo>
                  <a:pt x="704" y="986"/>
                </a:moveTo>
                <a:cubicBezTo>
                  <a:pt x="698" y="986"/>
                  <a:pt x="694" y="993"/>
                  <a:pt x="697" y="995"/>
                </a:cubicBezTo>
                <a:cubicBezTo>
                  <a:pt x="699" y="997"/>
                  <a:pt x="704" y="995"/>
                  <a:pt x="706" y="991"/>
                </a:cubicBezTo>
                <a:cubicBezTo>
                  <a:pt x="708" y="989"/>
                  <a:pt x="708" y="985"/>
                  <a:pt x="704" y="986"/>
                </a:cubicBezTo>
                <a:close/>
                <a:moveTo>
                  <a:pt x="689" y="986"/>
                </a:moveTo>
                <a:cubicBezTo>
                  <a:pt x="684" y="986"/>
                  <a:pt x="680" y="993"/>
                  <a:pt x="683" y="995"/>
                </a:cubicBezTo>
                <a:cubicBezTo>
                  <a:pt x="685" y="997"/>
                  <a:pt x="690" y="995"/>
                  <a:pt x="692" y="991"/>
                </a:cubicBezTo>
                <a:cubicBezTo>
                  <a:pt x="694" y="989"/>
                  <a:pt x="693" y="985"/>
                  <a:pt x="689" y="986"/>
                </a:cubicBezTo>
                <a:close/>
                <a:moveTo>
                  <a:pt x="683" y="999"/>
                </a:moveTo>
                <a:cubicBezTo>
                  <a:pt x="678" y="1000"/>
                  <a:pt x="674" y="1006"/>
                  <a:pt x="677" y="1008"/>
                </a:cubicBezTo>
                <a:cubicBezTo>
                  <a:pt x="679" y="1010"/>
                  <a:pt x="684" y="1008"/>
                  <a:pt x="686" y="1004"/>
                </a:cubicBezTo>
                <a:cubicBezTo>
                  <a:pt x="687" y="1002"/>
                  <a:pt x="687" y="999"/>
                  <a:pt x="683" y="999"/>
                </a:cubicBezTo>
                <a:close/>
                <a:moveTo>
                  <a:pt x="717" y="957"/>
                </a:moveTo>
                <a:cubicBezTo>
                  <a:pt x="711" y="958"/>
                  <a:pt x="707" y="966"/>
                  <a:pt x="710" y="968"/>
                </a:cubicBezTo>
                <a:cubicBezTo>
                  <a:pt x="712" y="970"/>
                  <a:pt x="717" y="968"/>
                  <a:pt x="720" y="964"/>
                </a:cubicBezTo>
                <a:cubicBezTo>
                  <a:pt x="721" y="961"/>
                  <a:pt x="721" y="957"/>
                  <a:pt x="717" y="957"/>
                </a:cubicBezTo>
                <a:close/>
                <a:moveTo>
                  <a:pt x="650" y="1011"/>
                </a:moveTo>
                <a:cubicBezTo>
                  <a:pt x="645" y="1012"/>
                  <a:pt x="642" y="1018"/>
                  <a:pt x="645" y="1020"/>
                </a:cubicBezTo>
                <a:cubicBezTo>
                  <a:pt x="647" y="1022"/>
                  <a:pt x="651" y="1020"/>
                  <a:pt x="653" y="1017"/>
                </a:cubicBezTo>
                <a:cubicBezTo>
                  <a:pt x="655" y="1014"/>
                  <a:pt x="654" y="1011"/>
                  <a:pt x="650" y="1011"/>
                </a:cubicBezTo>
                <a:close/>
                <a:moveTo>
                  <a:pt x="655" y="999"/>
                </a:moveTo>
                <a:cubicBezTo>
                  <a:pt x="649" y="1000"/>
                  <a:pt x="646" y="1006"/>
                  <a:pt x="650" y="1008"/>
                </a:cubicBezTo>
                <a:cubicBezTo>
                  <a:pt x="652" y="1010"/>
                  <a:pt x="656" y="1008"/>
                  <a:pt x="658" y="1004"/>
                </a:cubicBezTo>
                <a:cubicBezTo>
                  <a:pt x="660" y="1002"/>
                  <a:pt x="659" y="999"/>
                  <a:pt x="655" y="999"/>
                </a:cubicBezTo>
                <a:close/>
                <a:moveTo>
                  <a:pt x="660" y="986"/>
                </a:moveTo>
                <a:cubicBezTo>
                  <a:pt x="654" y="986"/>
                  <a:pt x="651" y="993"/>
                  <a:pt x="654" y="995"/>
                </a:cubicBezTo>
                <a:cubicBezTo>
                  <a:pt x="657" y="997"/>
                  <a:pt x="661" y="995"/>
                  <a:pt x="663" y="991"/>
                </a:cubicBezTo>
                <a:cubicBezTo>
                  <a:pt x="665" y="988"/>
                  <a:pt x="664" y="985"/>
                  <a:pt x="660" y="986"/>
                </a:cubicBezTo>
                <a:close/>
                <a:moveTo>
                  <a:pt x="830" y="570"/>
                </a:moveTo>
                <a:cubicBezTo>
                  <a:pt x="823" y="571"/>
                  <a:pt x="822" y="583"/>
                  <a:pt x="827" y="587"/>
                </a:cubicBezTo>
                <a:cubicBezTo>
                  <a:pt x="832" y="590"/>
                  <a:pt x="838" y="586"/>
                  <a:pt x="838" y="580"/>
                </a:cubicBezTo>
                <a:cubicBezTo>
                  <a:pt x="839" y="575"/>
                  <a:pt x="836" y="569"/>
                  <a:pt x="830" y="570"/>
                </a:cubicBezTo>
                <a:close/>
                <a:moveTo>
                  <a:pt x="974" y="326"/>
                </a:moveTo>
                <a:cubicBezTo>
                  <a:pt x="978" y="328"/>
                  <a:pt x="980" y="325"/>
                  <a:pt x="979" y="320"/>
                </a:cubicBezTo>
                <a:cubicBezTo>
                  <a:pt x="979" y="320"/>
                  <a:pt x="979" y="319"/>
                  <a:pt x="979" y="319"/>
                </a:cubicBezTo>
                <a:cubicBezTo>
                  <a:pt x="977" y="315"/>
                  <a:pt x="974" y="310"/>
                  <a:pt x="970" y="311"/>
                </a:cubicBezTo>
                <a:cubicBezTo>
                  <a:pt x="966" y="312"/>
                  <a:pt x="970" y="323"/>
                  <a:pt x="974" y="326"/>
                </a:cubicBezTo>
                <a:close/>
                <a:moveTo>
                  <a:pt x="831" y="547"/>
                </a:moveTo>
                <a:cubicBezTo>
                  <a:pt x="823" y="548"/>
                  <a:pt x="822" y="560"/>
                  <a:pt x="828" y="564"/>
                </a:cubicBezTo>
                <a:cubicBezTo>
                  <a:pt x="832" y="567"/>
                  <a:pt x="838" y="563"/>
                  <a:pt x="839" y="557"/>
                </a:cubicBezTo>
                <a:cubicBezTo>
                  <a:pt x="839" y="552"/>
                  <a:pt x="837" y="546"/>
                  <a:pt x="831" y="547"/>
                </a:cubicBezTo>
                <a:close/>
                <a:moveTo>
                  <a:pt x="536" y="563"/>
                </a:moveTo>
                <a:cubicBezTo>
                  <a:pt x="541" y="567"/>
                  <a:pt x="549" y="564"/>
                  <a:pt x="550" y="557"/>
                </a:cubicBezTo>
                <a:cubicBezTo>
                  <a:pt x="550" y="552"/>
                  <a:pt x="547" y="546"/>
                  <a:pt x="540" y="547"/>
                </a:cubicBezTo>
                <a:cubicBezTo>
                  <a:pt x="531" y="548"/>
                  <a:pt x="529" y="559"/>
                  <a:pt x="536" y="563"/>
                </a:cubicBezTo>
                <a:close/>
                <a:moveTo>
                  <a:pt x="807" y="615"/>
                </a:moveTo>
                <a:cubicBezTo>
                  <a:pt x="799" y="616"/>
                  <a:pt x="798" y="628"/>
                  <a:pt x="803" y="632"/>
                </a:cubicBezTo>
                <a:cubicBezTo>
                  <a:pt x="808" y="635"/>
                  <a:pt x="814" y="631"/>
                  <a:pt x="815" y="625"/>
                </a:cubicBezTo>
                <a:cubicBezTo>
                  <a:pt x="816" y="620"/>
                  <a:pt x="813" y="615"/>
                  <a:pt x="807" y="615"/>
                </a:cubicBezTo>
                <a:close/>
                <a:moveTo>
                  <a:pt x="830" y="593"/>
                </a:moveTo>
                <a:cubicBezTo>
                  <a:pt x="822" y="594"/>
                  <a:pt x="821" y="605"/>
                  <a:pt x="826" y="609"/>
                </a:cubicBezTo>
                <a:cubicBezTo>
                  <a:pt x="831" y="612"/>
                  <a:pt x="837" y="609"/>
                  <a:pt x="838" y="602"/>
                </a:cubicBezTo>
                <a:cubicBezTo>
                  <a:pt x="838" y="598"/>
                  <a:pt x="836" y="592"/>
                  <a:pt x="830" y="593"/>
                </a:cubicBezTo>
                <a:close/>
                <a:moveTo>
                  <a:pt x="821" y="429"/>
                </a:moveTo>
                <a:cubicBezTo>
                  <a:pt x="826" y="432"/>
                  <a:pt x="832" y="429"/>
                  <a:pt x="832" y="423"/>
                </a:cubicBezTo>
                <a:cubicBezTo>
                  <a:pt x="832" y="418"/>
                  <a:pt x="828" y="413"/>
                  <a:pt x="823" y="413"/>
                </a:cubicBezTo>
                <a:cubicBezTo>
                  <a:pt x="815" y="415"/>
                  <a:pt x="815" y="425"/>
                  <a:pt x="821" y="429"/>
                </a:cubicBezTo>
                <a:close/>
                <a:moveTo>
                  <a:pt x="808" y="593"/>
                </a:moveTo>
                <a:cubicBezTo>
                  <a:pt x="800" y="594"/>
                  <a:pt x="799" y="605"/>
                  <a:pt x="805" y="609"/>
                </a:cubicBezTo>
                <a:cubicBezTo>
                  <a:pt x="809" y="612"/>
                  <a:pt x="815" y="609"/>
                  <a:pt x="816" y="602"/>
                </a:cubicBezTo>
                <a:cubicBezTo>
                  <a:pt x="817" y="598"/>
                  <a:pt x="814" y="592"/>
                  <a:pt x="808" y="593"/>
                </a:cubicBezTo>
                <a:close/>
                <a:moveTo>
                  <a:pt x="809" y="570"/>
                </a:moveTo>
                <a:cubicBezTo>
                  <a:pt x="801" y="571"/>
                  <a:pt x="800" y="583"/>
                  <a:pt x="805" y="587"/>
                </a:cubicBezTo>
                <a:cubicBezTo>
                  <a:pt x="810" y="590"/>
                  <a:pt x="816" y="586"/>
                  <a:pt x="817" y="580"/>
                </a:cubicBezTo>
                <a:cubicBezTo>
                  <a:pt x="817" y="575"/>
                  <a:pt x="815" y="569"/>
                  <a:pt x="809" y="570"/>
                </a:cubicBezTo>
                <a:close/>
                <a:moveTo>
                  <a:pt x="809" y="547"/>
                </a:moveTo>
                <a:cubicBezTo>
                  <a:pt x="801" y="548"/>
                  <a:pt x="800" y="560"/>
                  <a:pt x="806" y="564"/>
                </a:cubicBezTo>
                <a:cubicBezTo>
                  <a:pt x="811" y="567"/>
                  <a:pt x="817" y="563"/>
                  <a:pt x="817" y="557"/>
                </a:cubicBezTo>
                <a:cubicBezTo>
                  <a:pt x="818" y="552"/>
                  <a:pt x="815" y="546"/>
                  <a:pt x="809" y="547"/>
                </a:cubicBezTo>
                <a:close/>
                <a:moveTo>
                  <a:pt x="890" y="366"/>
                </a:moveTo>
                <a:cubicBezTo>
                  <a:pt x="895" y="369"/>
                  <a:pt x="899" y="365"/>
                  <a:pt x="898" y="359"/>
                </a:cubicBezTo>
                <a:cubicBezTo>
                  <a:pt x="897" y="356"/>
                  <a:pt x="894" y="350"/>
                  <a:pt x="889" y="351"/>
                </a:cubicBezTo>
                <a:cubicBezTo>
                  <a:pt x="883" y="352"/>
                  <a:pt x="885" y="362"/>
                  <a:pt x="890" y="366"/>
                </a:cubicBezTo>
                <a:close/>
                <a:moveTo>
                  <a:pt x="908" y="366"/>
                </a:moveTo>
                <a:cubicBezTo>
                  <a:pt x="912" y="369"/>
                  <a:pt x="916" y="365"/>
                  <a:pt x="915" y="359"/>
                </a:cubicBezTo>
                <a:cubicBezTo>
                  <a:pt x="915" y="356"/>
                  <a:pt x="911" y="350"/>
                  <a:pt x="907" y="351"/>
                </a:cubicBezTo>
                <a:cubicBezTo>
                  <a:pt x="901" y="352"/>
                  <a:pt x="903" y="362"/>
                  <a:pt x="908" y="366"/>
                </a:cubicBezTo>
                <a:close/>
                <a:moveTo>
                  <a:pt x="895" y="387"/>
                </a:moveTo>
                <a:cubicBezTo>
                  <a:pt x="899" y="389"/>
                  <a:pt x="903" y="386"/>
                  <a:pt x="903" y="380"/>
                </a:cubicBezTo>
                <a:cubicBezTo>
                  <a:pt x="902" y="376"/>
                  <a:pt x="899" y="371"/>
                  <a:pt x="894" y="371"/>
                </a:cubicBezTo>
                <a:cubicBezTo>
                  <a:pt x="887" y="372"/>
                  <a:pt x="889" y="383"/>
                  <a:pt x="895" y="387"/>
                </a:cubicBezTo>
                <a:close/>
                <a:moveTo>
                  <a:pt x="936" y="345"/>
                </a:moveTo>
                <a:cubicBezTo>
                  <a:pt x="941" y="348"/>
                  <a:pt x="944" y="345"/>
                  <a:pt x="942" y="339"/>
                </a:cubicBezTo>
                <a:cubicBezTo>
                  <a:pt x="942" y="335"/>
                  <a:pt x="938" y="330"/>
                  <a:pt x="934" y="330"/>
                </a:cubicBezTo>
                <a:cubicBezTo>
                  <a:pt x="929" y="332"/>
                  <a:pt x="931" y="342"/>
                  <a:pt x="936" y="345"/>
                </a:cubicBezTo>
                <a:close/>
                <a:moveTo>
                  <a:pt x="958" y="366"/>
                </a:moveTo>
                <a:cubicBezTo>
                  <a:pt x="962" y="368"/>
                  <a:pt x="965" y="365"/>
                  <a:pt x="963" y="359"/>
                </a:cubicBezTo>
                <a:cubicBezTo>
                  <a:pt x="963" y="356"/>
                  <a:pt x="959" y="350"/>
                  <a:pt x="955" y="351"/>
                </a:cubicBezTo>
                <a:cubicBezTo>
                  <a:pt x="950" y="352"/>
                  <a:pt x="953" y="363"/>
                  <a:pt x="958" y="366"/>
                </a:cubicBezTo>
                <a:close/>
                <a:moveTo>
                  <a:pt x="550" y="602"/>
                </a:moveTo>
                <a:cubicBezTo>
                  <a:pt x="550" y="598"/>
                  <a:pt x="547" y="592"/>
                  <a:pt x="540" y="593"/>
                </a:cubicBezTo>
                <a:cubicBezTo>
                  <a:pt x="531" y="594"/>
                  <a:pt x="529" y="604"/>
                  <a:pt x="535" y="608"/>
                </a:cubicBezTo>
                <a:cubicBezTo>
                  <a:pt x="541" y="613"/>
                  <a:pt x="549" y="609"/>
                  <a:pt x="550" y="602"/>
                </a:cubicBezTo>
                <a:close/>
                <a:moveTo>
                  <a:pt x="842" y="429"/>
                </a:moveTo>
                <a:cubicBezTo>
                  <a:pt x="847" y="432"/>
                  <a:pt x="852" y="429"/>
                  <a:pt x="852" y="423"/>
                </a:cubicBezTo>
                <a:cubicBezTo>
                  <a:pt x="852" y="418"/>
                  <a:pt x="849" y="413"/>
                  <a:pt x="843" y="413"/>
                </a:cubicBezTo>
                <a:cubicBezTo>
                  <a:pt x="836" y="415"/>
                  <a:pt x="836" y="425"/>
                  <a:pt x="842" y="429"/>
                </a:cubicBezTo>
                <a:close/>
                <a:moveTo>
                  <a:pt x="946" y="325"/>
                </a:moveTo>
                <a:cubicBezTo>
                  <a:pt x="949" y="328"/>
                  <a:pt x="952" y="325"/>
                  <a:pt x="951" y="320"/>
                </a:cubicBezTo>
                <a:cubicBezTo>
                  <a:pt x="951" y="320"/>
                  <a:pt x="951" y="319"/>
                  <a:pt x="951" y="319"/>
                </a:cubicBezTo>
                <a:cubicBezTo>
                  <a:pt x="950" y="315"/>
                  <a:pt x="946" y="310"/>
                  <a:pt x="943" y="311"/>
                </a:cubicBezTo>
                <a:cubicBezTo>
                  <a:pt x="938" y="312"/>
                  <a:pt x="940" y="322"/>
                  <a:pt x="946" y="325"/>
                </a:cubicBezTo>
                <a:close/>
                <a:moveTo>
                  <a:pt x="952" y="346"/>
                </a:moveTo>
                <a:cubicBezTo>
                  <a:pt x="956" y="348"/>
                  <a:pt x="959" y="344"/>
                  <a:pt x="958" y="339"/>
                </a:cubicBezTo>
                <a:cubicBezTo>
                  <a:pt x="957" y="335"/>
                  <a:pt x="953" y="330"/>
                  <a:pt x="949" y="330"/>
                </a:cubicBezTo>
                <a:cubicBezTo>
                  <a:pt x="944" y="332"/>
                  <a:pt x="947" y="343"/>
                  <a:pt x="952" y="346"/>
                </a:cubicBezTo>
                <a:close/>
                <a:moveTo>
                  <a:pt x="863" y="429"/>
                </a:moveTo>
                <a:cubicBezTo>
                  <a:pt x="867" y="432"/>
                  <a:pt x="872" y="429"/>
                  <a:pt x="872" y="423"/>
                </a:cubicBezTo>
                <a:cubicBezTo>
                  <a:pt x="872" y="418"/>
                  <a:pt x="869" y="413"/>
                  <a:pt x="863" y="413"/>
                </a:cubicBezTo>
                <a:cubicBezTo>
                  <a:pt x="856" y="415"/>
                  <a:pt x="857" y="426"/>
                  <a:pt x="863" y="429"/>
                </a:cubicBezTo>
                <a:close/>
                <a:moveTo>
                  <a:pt x="851" y="593"/>
                </a:moveTo>
                <a:cubicBezTo>
                  <a:pt x="843" y="594"/>
                  <a:pt x="842" y="605"/>
                  <a:pt x="848" y="609"/>
                </a:cubicBezTo>
                <a:cubicBezTo>
                  <a:pt x="852" y="612"/>
                  <a:pt x="858" y="609"/>
                  <a:pt x="859" y="602"/>
                </a:cubicBezTo>
                <a:cubicBezTo>
                  <a:pt x="859" y="598"/>
                  <a:pt x="857" y="592"/>
                  <a:pt x="851" y="593"/>
                </a:cubicBezTo>
                <a:close/>
                <a:moveTo>
                  <a:pt x="850" y="615"/>
                </a:moveTo>
                <a:cubicBezTo>
                  <a:pt x="842" y="616"/>
                  <a:pt x="841" y="628"/>
                  <a:pt x="846" y="632"/>
                </a:cubicBezTo>
                <a:cubicBezTo>
                  <a:pt x="850" y="635"/>
                  <a:pt x="856" y="631"/>
                  <a:pt x="857" y="625"/>
                </a:cubicBezTo>
                <a:cubicBezTo>
                  <a:pt x="858" y="620"/>
                  <a:pt x="856" y="615"/>
                  <a:pt x="850" y="615"/>
                </a:cubicBezTo>
                <a:close/>
                <a:moveTo>
                  <a:pt x="865" y="451"/>
                </a:moveTo>
                <a:cubicBezTo>
                  <a:pt x="870" y="454"/>
                  <a:pt x="875" y="450"/>
                  <a:pt x="875" y="444"/>
                </a:cubicBezTo>
                <a:cubicBezTo>
                  <a:pt x="874" y="440"/>
                  <a:pt x="871" y="434"/>
                  <a:pt x="866" y="435"/>
                </a:cubicBezTo>
                <a:cubicBezTo>
                  <a:pt x="859" y="436"/>
                  <a:pt x="859" y="447"/>
                  <a:pt x="865" y="451"/>
                </a:cubicBezTo>
                <a:close/>
                <a:moveTo>
                  <a:pt x="867" y="473"/>
                </a:moveTo>
                <a:cubicBezTo>
                  <a:pt x="872" y="476"/>
                  <a:pt x="877" y="473"/>
                  <a:pt x="877" y="466"/>
                </a:cubicBezTo>
                <a:cubicBezTo>
                  <a:pt x="877" y="462"/>
                  <a:pt x="874" y="456"/>
                  <a:pt x="868" y="457"/>
                </a:cubicBezTo>
                <a:cubicBezTo>
                  <a:pt x="861" y="458"/>
                  <a:pt x="861" y="469"/>
                  <a:pt x="867" y="473"/>
                </a:cubicBezTo>
                <a:close/>
                <a:moveTo>
                  <a:pt x="888" y="401"/>
                </a:moveTo>
                <a:cubicBezTo>
                  <a:pt x="888" y="397"/>
                  <a:pt x="884" y="392"/>
                  <a:pt x="879" y="392"/>
                </a:cubicBezTo>
                <a:cubicBezTo>
                  <a:pt x="872" y="393"/>
                  <a:pt x="873" y="404"/>
                  <a:pt x="879" y="408"/>
                </a:cubicBezTo>
                <a:cubicBezTo>
                  <a:pt x="884" y="411"/>
                  <a:pt x="889" y="407"/>
                  <a:pt x="888" y="401"/>
                </a:cubicBezTo>
                <a:close/>
                <a:moveTo>
                  <a:pt x="616" y="413"/>
                </a:moveTo>
                <a:cubicBezTo>
                  <a:pt x="607" y="415"/>
                  <a:pt x="606" y="424"/>
                  <a:pt x="612" y="428"/>
                </a:cubicBezTo>
                <a:cubicBezTo>
                  <a:pt x="617" y="433"/>
                  <a:pt x="625" y="429"/>
                  <a:pt x="626" y="423"/>
                </a:cubicBezTo>
                <a:cubicBezTo>
                  <a:pt x="626" y="419"/>
                  <a:pt x="623" y="413"/>
                  <a:pt x="616" y="413"/>
                </a:cubicBezTo>
                <a:close/>
                <a:moveTo>
                  <a:pt x="592" y="615"/>
                </a:moveTo>
                <a:cubicBezTo>
                  <a:pt x="583" y="616"/>
                  <a:pt x="581" y="627"/>
                  <a:pt x="588" y="631"/>
                </a:cubicBezTo>
                <a:cubicBezTo>
                  <a:pt x="593" y="635"/>
                  <a:pt x="601" y="631"/>
                  <a:pt x="601" y="625"/>
                </a:cubicBezTo>
                <a:cubicBezTo>
                  <a:pt x="602" y="621"/>
                  <a:pt x="599" y="615"/>
                  <a:pt x="592" y="615"/>
                </a:cubicBezTo>
                <a:close/>
                <a:moveTo>
                  <a:pt x="592" y="593"/>
                </a:moveTo>
                <a:cubicBezTo>
                  <a:pt x="583" y="594"/>
                  <a:pt x="581" y="605"/>
                  <a:pt x="588" y="609"/>
                </a:cubicBezTo>
                <a:cubicBezTo>
                  <a:pt x="593" y="613"/>
                  <a:pt x="601" y="609"/>
                  <a:pt x="602" y="602"/>
                </a:cubicBezTo>
                <a:cubicBezTo>
                  <a:pt x="602" y="598"/>
                  <a:pt x="599" y="592"/>
                  <a:pt x="592" y="593"/>
                </a:cubicBezTo>
                <a:close/>
                <a:moveTo>
                  <a:pt x="592" y="570"/>
                </a:moveTo>
                <a:cubicBezTo>
                  <a:pt x="583" y="571"/>
                  <a:pt x="581" y="582"/>
                  <a:pt x="588" y="586"/>
                </a:cubicBezTo>
                <a:cubicBezTo>
                  <a:pt x="593" y="590"/>
                  <a:pt x="601" y="586"/>
                  <a:pt x="602" y="580"/>
                </a:cubicBezTo>
                <a:cubicBezTo>
                  <a:pt x="602" y="575"/>
                  <a:pt x="599" y="569"/>
                  <a:pt x="592" y="570"/>
                </a:cubicBezTo>
                <a:close/>
                <a:moveTo>
                  <a:pt x="600" y="401"/>
                </a:moveTo>
                <a:cubicBezTo>
                  <a:pt x="601" y="397"/>
                  <a:pt x="598" y="392"/>
                  <a:pt x="591" y="392"/>
                </a:cubicBezTo>
                <a:cubicBezTo>
                  <a:pt x="582" y="393"/>
                  <a:pt x="581" y="402"/>
                  <a:pt x="586" y="407"/>
                </a:cubicBezTo>
                <a:cubicBezTo>
                  <a:pt x="592" y="411"/>
                  <a:pt x="600" y="408"/>
                  <a:pt x="600" y="401"/>
                </a:cubicBezTo>
                <a:close/>
                <a:moveTo>
                  <a:pt x="592" y="547"/>
                </a:moveTo>
                <a:cubicBezTo>
                  <a:pt x="583" y="548"/>
                  <a:pt x="581" y="559"/>
                  <a:pt x="588" y="563"/>
                </a:cubicBezTo>
                <a:cubicBezTo>
                  <a:pt x="593" y="567"/>
                  <a:pt x="601" y="564"/>
                  <a:pt x="602" y="557"/>
                </a:cubicBezTo>
                <a:cubicBezTo>
                  <a:pt x="602" y="552"/>
                  <a:pt x="599" y="546"/>
                  <a:pt x="592" y="547"/>
                </a:cubicBezTo>
                <a:close/>
                <a:moveTo>
                  <a:pt x="599" y="359"/>
                </a:moveTo>
                <a:cubicBezTo>
                  <a:pt x="600" y="356"/>
                  <a:pt x="597" y="350"/>
                  <a:pt x="590" y="351"/>
                </a:cubicBezTo>
                <a:cubicBezTo>
                  <a:pt x="582" y="352"/>
                  <a:pt x="580" y="361"/>
                  <a:pt x="586" y="365"/>
                </a:cubicBezTo>
                <a:cubicBezTo>
                  <a:pt x="591" y="369"/>
                  <a:pt x="599" y="366"/>
                  <a:pt x="599" y="359"/>
                </a:cubicBezTo>
                <a:close/>
                <a:moveTo>
                  <a:pt x="1026" y="254"/>
                </a:moveTo>
                <a:cubicBezTo>
                  <a:pt x="1024" y="256"/>
                  <a:pt x="1033" y="269"/>
                  <a:pt x="1034" y="268"/>
                </a:cubicBezTo>
                <a:cubicBezTo>
                  <a:pt x="1035" y="268"/>
                  <a:pt x="1034" y="266"/>
                  <a:pt x="1032" y="262"/>
                </a:cubicBezTo>
                <a:cubicBezTo>
                  <a:pt x="1030" y="258"/>
                  <a:pt x="1027" y="254"/>
                  <a:pt x="1026" y="254"/>
                </a:cubicBezTo>
                <a:close/>
                <a:moveTo>
                  <a:pt x="1046" y="291"/>
                </a:moveTo>
                <a:cubicBezTo>
                  <a:pt x="1044" y="293"/>
                  <a:pt x="1052" y="307"/>
                  <a:pt x="1054" y="307"/>
                </a:cubicBezTo>
                <a:cubicBezTo>
                  <a:pt x="1055" y="307"/>
                  <a:pt x="1054" y="304"/>
                  <a:pt x="1052" y="300"/>
                </a:cubicBezTo>
                <a:cubicBezTo>
                  <a:pt x="1051" y="296"/>
                  <a:pt x="1048" y="291"/>
                  <a:pt x="1046" y="291"/>
                </a:cubicBezTo>
                <a:close/>
                <a:moveTo>
                  <a:pt x="1020" y="254"/>
                </a:moveTo>
                <a:cubicBezTo>
                  <a:pt x="1019" y="255"/>
                  <a:pt x="1020" y="258"/>
                  <a:pt x="1023" y="262"/>
                </a:cubicBezTo>
                <a:cubicBezTo>
                  <a:pt x="1025" y="265"/>
                  <a:pt x="1028" y="269"/>
                  <a:pt x="1029" y="268"/>
                </a:cubicBezTo>
                <a:cubicBezTo>
                  <a:pt x="1030" y="268"/>
                  <a:pt x="1029" y="266"/>
                  <a:pt x="1027" y="262"/>
                </a:cubicBezTo>
                <a:cubicBezTo>
                  <a:pt x="1025" y="258"/>
                  <a:pt x="1022" y="254"/>
                  <a:pt x="1020" y="254"/>
                </a:cubicBezTo>
                <a:close/>
                <a:moveTo>
                  <a:pt x="1031" y="272"/>
                </a:moveTo>
                <a:cubicBezTo>
                  <a:pt x="1030" y="273"/>
                  <a:pt x="1031" y="276"/>
                  <a:pt x="1033" y="281"/>
                </a:cubicBezTo>
                <a:cubicBezTo>
                  <a:pt x="1035" y="284"/>
                  <a:pt x="1038" y="287"/>
                  <a:pt x="1039" y="287"/>
                </a:cubicBezTo>
                <a:cubicBezTo>
                  <a:pt x="1040" y="287"/>
                  <a:pt x="1039" y="284"/>
                  <a:pt x="1037" y="281"/>
                </a:cubicBezTo>
                <a:cubicBezTo>
                  <a:pt x="1035" y="277"/>
                  <a:pt x="1032" y="272"/>
                  <a:pt x="1031" y="272"/>
                </a:cubicBezTo>
                <a:close/>
                <a:moveTo>
                  <a:pt x="566" y="547"/>
                </a:moveTo>
                <a:cubicBezTo>
                  <a:pt x="557" y="548"/>
                  <a:pt x="555" y="559"/>
                  <a:pt x="562" y="563"/>
                </a:cubicBezTo>
                <a:cubicBezTo>
                  <a:pt x="567" y="567"/>
                  <a:pt x="575" y="564"/>
                  <a:pt x="576" y="557"/>
                </a:cubicBezTo>
                <a:cubicBezTo>
                  <a:pt x="576" y="553"/>
                  <a:pt x="573" y="546"/>
                  <a:pt x="566" y="547"/>
                </a:cubicBezTo>
                <a:close/>
                <a:moveTo>
                  <a:pt x="1036" y="272"/>
                </a:moveTo>
                <a:cubicBezTo>
                  <a:pt x="1034" y="274"/>
                  <a:pt x="1043" y="287"/>
                  <a:pt x="1044" y="287"/>
                </a:cubicBezTo>
                <a:cubicBezTo>
                  <a:pt x="1045" y="287"/>
                  <a:pt x="1045" y="284"/>
                  <a:pt x="1043" y="281"/>
                </a:cubicBezTo>
                <a:cubicBezTo>
                  <a:pt x="1041" y="277"/>
                  <a:pt x="1038" y="272"/>
                  <a:pt x="1036" y="272"/>
                </a:cubicBezTo>
                <a:close/>
                <a:moveTo>
                  <a:pt x="1041" y="291"/>
                </a:moveTo>
                <a:cubicBezTo>
                  <a:pt x="1038" y="293"/>
                  <a:pt x="1045" y="306"/>
                  <a:pt x="1048" y="307"/>
                </a:cubicBezTo>
                <a:cubicBezTo>
                  <a:pt x="1049" y="307"/>
                  <a:pt x="1049" y="304"/>
                  <a:pt x="1047" y="300"/>
                </a:cubicBezTo>
                <a:cubicBezTo>
                  <a:pt x="1045" y="296"/>
                  <a:pt x="1042" y="291"/>
                  <a:pt x="1041" y="291"/>
                </a:cubicBezTo>
                <a:close/>
                <a:moveTo>
                  <a:pt x="1006" y="300"/>
                </a:moveTo>
                <a:cubicBezTo>
                  <a:pt x="1006" y="300"/>
                  <a:pt x="1006" y="300"/>
                  <a:pt x="1006" y="300"/>
                </a:cubicBezTo>
                <a:cubicBezTo>
                  <a:pt x="1004" y="296"/>
                  <a:pt x="1001" y="291"/>
                  <a:pt x="998" y="291"/>
                </a:cubicBezTo>
                <a:cubicBezTo>
                  <a:pt x="994" y="293"/>
                  <a:pt x="999" y="304"/>
                  <a:pt x="1004" y="306"/>
                </a:cubicBezTo>
                <a:cubicBezTo>
                  <a:pt x="1007" y="308"/>
                  <a:pt x="1008" y="305"/>
                  <a:pt x="1006" y="300"/>
                </a:cubicBezTo>
                <a:close/>
                <a:moveTo>
                  <a:pt x="541" y="351"/>
                </a:moveTo>
                <a:cubicBezTo>
                  <a:pt x="533" y="352"/>
                  <a:pt x="531" y="361"/>
                  <a:pt x="536" y="365"/>
                </a:cubicBezTo>
                <a:cubicBezTo>
                  <a:pt x="542" y="369"/>
                  <a:pt x="550" y="366"/>
                  <a:pt x="551" y="359"/>
                </a:cubicBezTo>
                <a:cubicBezTo>
                  <a:pt x="551" y="356"/>
                  <a:pt x="548" y="350"/>
                  <a:pt x="541" y="351"/>
                </a:cubicBezTo>
                <a:close/>
                <a:moveTo>
                  <a:pt x="541" y="371"/>
                </a:moveTo>
                <a:cubicBezTo>
                  <a:pt x="532" y="372"/>
                  <a:pt x="531" y="381"/>
                  <a:pt x="536" y="386"/>
                </a:cubicBezTo>
                <a:cubicBezTo>
                  <a:pt x="541" y="390"/>
                  <a:pt x="550" y="387"/>
                  <a:pt x="550" y="380"/>
                </a:cubicBezTo>
                <a:cubicBezTo>
                  <a:pt x="551" y="376"/>
                  <a:pt x="548" y="371"/>
                  <a:pt x="541" y="371"/>
                </a:cubicBezTo>
                <a:close/>
                <a:moveTo>
                  <a:pt x="984" y="301"/>
                </a:moveTo>
                <a:cubicBezTo>
                  <a:pt x="984" y="301"/>
                  <a:pt x="984" y="300"/>
                  <a:pt x="983" y="300"/>
                </a:cubicBezTo>
                <a:cubicBezTo>
                  <a:pt x="982" y="296"/>
                  <a:pt x="978" y="291"/>
                  <a:pt x="975" y="291"/>
                </a:cubicBezTo>
                <a:cubicBezTo>
                  <a:pt x="971" y="293"/>
                  <a:pt x="975" y="303"/>
                  <a:pt x="980" y="306"/>
                </a:cubicBezTo>
                <a:cubicBezTo>
                  <a:pt x="983" y="308"/>
                  <a:pt x="985" y="306"/>
                  <a:pt x="984" y="301"/>
                </a:cubicBezTo>
                <a:close/>
                <a:moveTo>
                  <a:pt x="541" y="392"/>
                </a:moveTo>
                <a:cubicBezTo>
                  <a:pt x="532" y="393"/>
                  <a:pt x="530" y="402"/>
                  <a:pt x="536" y="407"/>
                </a:cubicBezTo>
                <a:cubicBezTo>
                  <a:pt x="541" y="411"/>
                  <a:pt x="549" y="408"/>
                  <a:pt x="550" y="401"/>
                </a:cubicBezTo>
                <a:cubicBezTo>
                  <a:pt x="551" y="397"/>
                  <a:pt x="548" y="392"/>
                  <a:pt x="541" y="392"/>
                </a:cubicBezTo>
                <a:close/>
                <a:moveTo>
                  <a:pt x="540" y="413"/>
                </a:moveTo>
                <a:cubicBezTo>
                  <a:pt x="532" y="415"/>
                  <a:pt x="530" y="424"/>
                  <a:pt x="536" y="428"/>
                </a:cubicBezTo>
                <a:cubicBezTo>
                  <a:pt x="541" y="433"/>
                  <a:pt x="549" y="429"/>
                  <a:pt x="550" y="423"/>
                </a:cubicBezTo>
                <a:cubicBezTo>
                  <a:pt x="551" y="418"/>
                  <a:pt x="547" y="413"/>
                  <a:pt x="540" y="413"/>
                </a:cubicBezTo>
                <a:close/>
                <a:moveTo>
                  <a:pt x="550" y="625"/>
                </a:moveTo>
                <a:cubicBezTo>
                  <a:pt x="550" y="620"/>
                  <a:pt x="547" y="615"/>
                  <a:pt x="540" y="615"/>
                </a:cubicBezTo>
                <a:cubicBezTo>
                  <a:pt x="531" y="616"/>
                  <a:pt x="529" y="626"/>
                  <a:pt x="535" y="631"/>
                </a:cubicBezTo>
                <a:cubicBezTo>
                  <a:pt x="541" y="635"/>
                  <a:pt x="549" y="632"/>
                  <a:pt x="550" y="625"/>
                </a:cubicBezTo>
                <a:close/>
                <a:moveTo>
                  <a:pt x="566" y="615"/>
                </a:moveTo>
                <a:cubicBezTo>
                  <a:pt x="557" y="616"/>
                  <a:pt x="556" y="626"/>
                  <a:pt x="561" y="631"/>
                </a:cubicBezTo>
                <a:cubicBezTo>
                  <a:pt x="567" y="635"/>
                  <a:pt x="575" y="632"/>
                  <a:pt x="576" y="625"/>
                </a:cubicBezTo>
                <a:cubicBezTo>
                  <a:pt x="576" y="621"/>
                  <a:pt x="573" y="615"/>
                  <a:pt x="566" y="615"/>
                </a:cubicBezTo>
                <a:close/>
                <a:moveTo>
                  <a:pt x="566" y="593"/>
                </a:moveTo>
                <a:cubicBezTo>
                  <a:pt x="557" y="594"/>
                  <a:pt x="555" y="604"/>
                  <a:pt x="561" y="608"/>
                </a:cubicBezTo>
                <a:cubicBezTo>
                  <a:pt x="567" y="613"/>
                  <a:pt x="575" y="609"/>
                  <a:pt x="576" y="602"/>
                </a:cubicBezTo>
                <a:cubicBezTo>
                  <a:pt x="576" y="598"/>
                  <a:pt x="573" y="592"/>
                  <a:pt x="566" y="593"/>
                </a:cubicBezTo>
                <a:close/>
                <a:moveTo>
                  <a:pt x="566" y="570"/>
                </a:moveTo>
                <a:cubicBezTo>
                  <a:pt x="557" y="571"/>
                  <a:pt x="555" y="582"/>
                  <a:pt x="562" y="586"/>
                </a:cubicBezTo>
                <a:cubicBezTo>
                  <a:pt x="567" y="590"/>
                  <a:pt x="575" y="586"/>
                  <a:pt x="576" y="580"/>
                </a:cubicBezTo>
                <a:cubicBezTo>
                  <a:pt x="576" y="575"/>
                  <a:pt x="573" y="569"/>
                  <a:pt x="566" y="570"/>
                </a:cubicBezTo>
                <a:close/>
                <a:moveTo>
                  <a:pt x="967" y="346"/>
                </a:moveTo>
                <a:cubicBezTo>
                  <a:pt x="971" y="348"/>
                  <a:pt x="973" y="344"/>
                  <a:pt x="972" y="339"/>
                </a:cubicBezTo>
                <a:cubicBezTo>
                  <a:pt x="971" y="335"/>
                  <a:pt x="967" y="330"/>
                  <a:pt x="964" y="330"/>
                </a:cubicBezTo>
                <a:cubicBezTo>
                  <a:pt x="959" y="332"/>
                  <a:pt x="962" y="343"/>
                  <a:pt x="967" y="346"/>
                </a:cubicBezTo>
                <a:close/>
                <a:moveTo>
                  <a:pt x="576" y="466"/>
                </a:moveTo>
                <a:cubicBezTo>
                  <a:pt x="576" y="462"/>
                  <a:pt x="573" y="456"/>
                  <a:pt x="566" y="457"/>
                </a:cubicBezTo>
                <a:cubicBezTo>
                  <a:pt x="557" y="458"/>
                  <a:pt x="555" y="468"/>
                  <a:pt x="561" y="472"/>
                </a:cubicBezTo>
                <a:cubicBezTo>
                  <a:pt x="567" y="477"/>
                  <a:pt x="575" y="473"/>
                  <a:pt x="576" y="466"/>
                </a:cubicBezTo>
                <a:close/>
                <a:moveTo>
                  <a:pt x="1016" y="300"/>
                </a:moveTo>
                <a:cubicBezTo>
                  <a:pt x="1014" y="296"/>
                  <a:pt x="1011" y="291"/>
                  <a:pt x="1008" y="291"/>
                </a:cubicBezTo>
                <a:cubicBezTo>
                  <a:pt x="1005" y="293"/>
                  <a:pt x="1011" y="305"/>
                  <a:pt x="1015" y="306"/>
                </a:cubicBezTo>
                <a:cubicBezTo>
                  <a:pt x="1017" y="307"/>
                  <a:pt x="1018" y="304"/>
                  <a:pt x="1016" y="300"/>
                </a:cubicBezTo>
                <a:close/>
                <a:moveTo>
                  <a:pt x="566" y="479"/>
                </a:moveTo>
                <a:cubicBezTo>
                  <a:pt x="557" y="480"/>
                  <a:pt x="555" y="490"/>
                  <a:pt x="561" y="495"/>
                </a:cubicBezTo>
                <a:cubicBezTo>
                  <a:pt x="567" y="499"/>
                  <a:pt x="575" y="496"/>
                  <a:pt x="576" y="489"/>
                </a:cubicBezTo>
                <a:cubicBezTo>
                  <a:pt x="576" y="484"/>
                  <a:pt x="573" y="478"/>
                  <a:pt x="566" y="479"/>
                </a:cubicBezTo>
                <a:close/>
                <a:moveTo>
                  <a:pt x="1037" y="254"/>
                </a:moveTo>
                <a:cubicBezTo>
                  <a:pt x="1037" y="255"/>
                  <a:pt x="1044" y="268"/>
                  <a:pt x="1046" y="268"/>
                </a:cubicBezTo>
                <a:cubicBezTo>
                  <a:pt x="1046" y="268"/>
                  <a:pt x="1043" y="263"/>
                  <a:pt x="1042" y="262"/>
                </a:cubicBezTo>
                <a:cubicBezTo>
                  <a:pt x="1041" y="259"/>
                  <a:pt x="1038" y="254"/>
                  <a:pt x="1037" y="254"/>
                </a:cubicBezTo>
                <a:cubicBezTo>
                  <a:pt x="1037" y="254"/>
                  <a:pt x="1037" y="254"/>
                  <a:pt x="1037" y="254"/>
                </a:cubicBezTo>
                <a:close/>
                <a:moveTo>
                  <a:pt x="576" y="511"/>
                </a:moveTo>
                <a:cubicBezTo>
                  <a:pt x="576" y="507"/>
                  <a:pt x="573" y="501"/>
                  <a:pt x="566" y="501"/>
                </a:cubicBezTo>
                <a:cubicBezTo>
                  <a:pt x="557" y="503"/>
                  <a:pt x="555" y="513"/>
                  <a:pt x="562" y="518"/>
                </a:cubicBezTo>
                <a:cubicBezTo>
                  <a:pt x="567" y="521"/>
                  <a:pt x="575" y="518"/>
                  <a:pt x="576" y="511"/>
                </a:cubicBezTo>
                <a:close/>
                <a:moveTo>
                  <a:pt x="562" y="540"/>
                </a:moveTo>
                <a:cubicBezTo>
                  <a:pt x="567" y="544"/>
                  <a:pt x="575" y="541"/>
                  <a:pt x="576" y="534"/>
                </a:cubicBezTo>
                <a:cubicBezTo>
                  <a:pt x="576" y="529"/>
                  <a:pt x="573" y="524"/>
                  <a:pt x="566" y="524"/>
                </a:cubicBezTo>
                <a:cubicBezTo>
                  <a:pt x="557" y="525"/>
                  <a:pt x="555" y="536"/>
                  <a:pt x="562" y="540"/>
                </a:cubicBezTo>
                <a:close/>
                <a:moveTo>
                  <a:pt x="1055" y="281"/>
                </a:moveTo>
                <a:cubicBezTo>
                  <a:pt x="1053" y="277"/>
                  <a:pt x="1050" y="273"/>
                  <a:pt x="1050" y="272"/>
                </a:cubicBezTo>
                <a:cubicBezTo>
                  <a:pt x="1050" y="272"/>
                  <a:pt x="1050" y="272"/>
                  <a:pt x="1050" y="272"/>
                </a:cubicBezTo>
                <a:cubicBezTo>
                  <a:pt x="1050" y="274"/>
                  <a:pt x="1057" y="287"/>
                  <a:pt x="1058" y="287"/>
                </a:cubicBezTo>
                <a:cubicBezTo>
                  <a:pt x="1058" y="287"/>
                  <a:pt x="1055" y="282"/>
                  <a:pt x="1055" y="281"/>
                </a:cubicBezTo>
                <a:close/>
                <a:moveTo>
                  <a:pt x="1048" y="272"/>
                </a:moveTo>
                <a:cubicBezTo>
                  <a:pt x="1047" y="274"/>
                  <a:pt x="1055" y="287"/>
                  <a:pt x="1056" y="287"/>
                </a:cubicBezTo>
                <a:cubicBezTo>
                  <a:pt x="1056" y="287"/>
                  <a:pt x="1054" y="282"/>
                  <a:pt x="1053" y="281"/>
                </a:cubicBezTo>
                <a:cubicBezTo>
                  <a:pt x="1051" y="277"/>
                  <a:pt x="1049" y="273"/>
                  <a:pt x="1048" y="272"/>
                </a:cubicBezTo>
                <a:cubicBezTo>
                  <a:pt x="1048" y="272"/>
                  <a:pt x="1048" y="272"/>
                  <a:pt x="1048" y="272"/>
                </a:cubicBezTo>
                <a:close/>
                <a:moveTo>
                  <a:pt x="1047" y="268"/>
                </a:moveTo>
                <a:cubicBezTo>
                  <a:pt x="1047" y="268"/>
                  <a:pt x="1045" y="263"/>
                  <a:pt x="1044" y="262"/>
                </a:cubicBezTo>
                <a:cubicBezTo>
                  <a:pt x="1042" y="258"/>
                  <a:pt x="1039" y="254"/>
                  <a:pt x="1039" y="254"/>
                </a:cubicBezTo>
                <a:cubicBezTo>
                  <a:pt x="1039" y="254"/>
                  <a:pt x="1039" y="254"/>
                  <a:pt x="1039" y="254"/>
                </a:cubicBezTo>
                <a:cubicBezTo>
                  <a:pt x="1039" y="255"/>
                  <a:pt x="1047" y="268"/>
                  <a:pt x="1047" y="268"/>
                </a:cubicBezTo>
                <a:close/>
                <a:moveTo>
                  <a:pt x="961" y="326"/>
                </a:moveTo>
                <a:cubicBezTo>
                  <a:pt x="964" y="328"/>
                  <a:pt x="967" y="324"/>
                  <a:pt x="965" y="319"/>
                </a:cubicBezTo>
                <a:cubicBezTo>
                  <a:pt x="964" y="315"/>
                  <a:pt x="961" y="310"/>
                  <a:pt x="957" y="311"/>
                </a:cubicBezTo>
                <a:cubicBezTo>
                  <a:pt x="952" y="312"/>
                  <a:pt x="956" y="323"/>
                  <a:pt x="961" y="326"/>
                </a:cubicBezTo>
                <a:close/>
                <a:moveTo>
                  <a:pt x="575" y="401"/>
                </a:moveTo>
                <a:cubicBezTo>
                  <a:pt x="576" y="397"/>
                  <a:pt x="573" y="392"/>
                  <a:pt x="566" y="392"/>
                </a:cubicBezTo>
                <a:cubicBezTo>
                  <a:pt x="557" y="393"/>
                  <a:pt x="556" y="402"/>
                  <a:pt x="561" y="407"/>
                </a:cubicBezTo>
                <a:cubicBezTo>
                  <a:pt x="567" y="411"/>
                  <a:pt x="575" y="408"/>
                  <a:pt x="575" y="401"/>
                </a:cubicBezTo>
                <a:close/>
                <a:moveTo>
                  <a:pt x="576" y="423"/>
                </a:moveTo>
                <a:cubicBezTo>
                  <a:pt x="576" y="419"/>
                  <a:pt x="573" y="413"/>
                  <a:pt x="566" y="413"/>
                </a:cubicBezTo>
                <a:cubicBezTo>
                  <a:pt x="557" y="415"/>
                  <a:pt x="555" y="424"/>
                  <a:pt x="561" y="428"/>
                </a:cubicBezTo>
                <a:cubicBezTo>
                  <a:pt x="567" y="433"/>
                  <a:pt x="575" y="429"/>
                  <a:pt x="576" y="423"/>
                </a:cubicBezTo>
                <a:close/>
                <a:moveTo>
                  <a:pt x="575" y="380"/>
                </a:moveTo>
                <a:cubicBezTo>
                  <a:pt x="576" y="376"/>
                  <a:pt x="573" y="371"/>
                  <a:pt x="566" y="371"/>
                </a:cubicBezTo>
                <a:cubicBezTo>
                  <a:pt x="557" y="372"/>
                  <a:pt x="556" y="381"/>
                  <a:pt x="561" y="386"/>
                </a:cubicBezTo>
                <a:cubicBezTo>
                  <a:pt x="567" y="390"/>
                  <a:pt x="575" y="387"/>
                  <a:pt x="575" y="380"/>
                </a:cubicBezTo>
                <a:close/>
                <a:moveTo>
                  <a:pt x="575" y="359"/>
                </a:moveTo>
                <a:cubicBezTo>
                  <a:pt x="575" y="356"/>
                  <a:pt x="573" y="350"/>
                  <a:pt x="566" y="351"/>
                </a:cubicBezTo>
                <a:cubicBezTo>
                  <a:pt x="557" y="352"/>
                  <a:pt x="556" y="361"/>
                  <a:pt x="561" y="365"/>
                </a:cubicBezTo>
                <a:cubicBezTo>
                  <a:pt x="566" y="369"/>
                  <a:pt x="574" y="366"/>
                  <a:pt x="575" y="359"/>
                </a:cubicBezTo>
                <a:close/>
                <a:moveTo>
                  <a:pt x="997" y="408"/>
                </a:moveTo>
                <a:cubicBezTo>
                  <a:pt x="1001" y="410"/>
                  <a:pt x="1003" y="407"/>
                  <a:pt x="1003" y="401"/>
                </a:cubicBezTo>
                <a:cubicBezTo>
                  <a:pt x="1002" y="397"/>
                  <a:pt x="999" y="392"/>
                  <a:pt x="995" y="392"/>
                </a:cubicBezTo>
                <a:cubicBezTo>
                  <a:pt x="990" y="393"/>
                  <a:pt x="992" y="405"/>
                  <a:pt x="997" y="408"/>
                </a:cubicBezTo>
                <a:close/>
                <a:moveTo>
                  <a:pt x="962" y="423"/>
                </a:moveTo>
                <a:cubicBezTo>
                  <a:pt x="961" y="418"/>
                  <a:pt x="958" y="413"/>
                  <a:pt x="954" y="413"/>
                </a:cubicBezTo>
                <a:cubicBezTo>
                  <a:pt x="948" y="415"/>
                  <a:pt x="950" y="426"/>
                  <a:pt x="955" y="430"/>
                </a:cubicBezTo>
                <a:cubicBezTo>
                  <a:pt x="959" y="432"/>
                  <a:pt x="962" y="428"/>
                  <a:pt x="962" y="423"/>
                </a:cubicBezTo>
                <a:close/>
                <a:moveTo>
                  <a:pt x="983" y="408"/>
                </a:moveTo>
                <a:cubicBezTo>
                  <a:pt x="986" y="410"/>
                  <a:pt x="989" y="407"/>
                  <a:pt x="988" y="401"/>
                </a:cubicBezTo>
                <a:cubicBezTo>
                  <a:pt x="988" y="397"/>
                  <a:pt x="985" y="392"/>
                  <a:pt x="981" y="392"/>
                </a:cubicBezTo>
                <a:cubicBezTo>
                  <a:pt x="975" y="393"/>
                  <a:pt x="978" y="405"/>
                  <a:pt x="983" y="408"/>
                </a:cubicBezTo>
                <a:close/>
                <a:moveTo>
                  <a:pt x="971" y="430"/>
                </a:moveTo>
                <a:cubicBezTo>
                  <a:pt x="975" y="432"/>
                  <a:pt x="978" y="428"/>
                  <a:pt x="978" y="423"/>
                </a:cubicBezTo>
                <a:cubicBezTo>
                  <a:pt x="977" y="418"/>
                  <a:pt x="974" y="413"/>
                  <a:pt x="970" y="413"/>
                </a:cubicBezTo>
                <a:cubicBezTo>
                  <a:pt x="964" y="415"/>
                  <a:pt x="966" y="426"/>
                  <a:pt x="971" y="430"/>
                </a:cubicBezTo>
                <a:close/>
                <a:moveTo>
                  <a:pt x="967" y="408"/>
                </a:moveTo>
                <a:cubicBezTo>
                  <a:pt x="971" y="410"/>
                  <a:pt x="974" y="407"/>
                  <a:pt x="973" y="401"/>
                </a:cubicBezTo>
                <a:cubicBezTo>
                  <a:pt x="973" y="397"/>
                  <a:pt x="970" y="392"/>
                  <a:pt x="966" y="392"/>
                </a:cubicBezTo>
                <a:cubicBezTo>
                  <a:pt x="960" y="393"/>
                  <a:pt x="962" y="405"/>
                  <a:pt x="967" y="408"/>
                </a:cubicBezTo>
                <a:close/>
                <a:moveTo>
                  <a:pt x="973" y="366"/>
                </a:moveTo>
                <a:cubicBezTo>
                  <a:pt x="977" y="368"/>
                  <a:pt x="979" y="365"/>
                  <a:pt x="978" y="359"/>
                </a:cubicBezTo>
                <a:cubicBezTo>
                  <a:pt x="977" y="356"/>
                  <a:pt x="974" y="350"/>
                  <a:pt x="970" y="351"/>
                </a:cubicBezTo>
                <a:cubicBezTo>
                  <a:pt x="965" y="352"/>
                  <a:pt x="968" y="363"/>
                  <a:pt x="973" y="366"/>
                </a:cubicBezTo>
                <a:close/>
                <a:moveTo>
                  <a:pt x="990" y="451"/>
                </a:moveTo>
                <a:cubicBezTo>
                  <a:pt x="994" y="454"/>
                  <a:pt x="997" y="450"/>
                  <a:pt x="996" y="444"/>
                </a:cubicBezTo>
                <a:cubicBezTo>
                  <a:pt x="996" y="440"/>
                  <a:pt x="993" y="434"/>
                  <a:pt x="989" y="435"/>
                </a:cubicBezTo>
                <a:cubicBezTo>
                  <a:pt x="983" y="436"/>
                  <a:pt x="985" y="448"/>
                  <a:pt x="990" y="451"/>
                </a:cubicBezTo>
                <a:close/>
                <a:moveTo>
                  <a:pt x="1067" y="304"/>
                </a:moveTo>
                <a:cubicBezTo>
                  <a:pt x="1065" y="301"/>
                  <a:pt x="1064" y="297"/>
                  <a:pt x="1062" y="293"/>
                </a:cubicBezTo>
                <a:cubicBezTo>
                  <a:pt x="1062" y="293"/>
                  <a:pt x="1062" y="293"/>
                  <a:pt x="1062" y="293"/>
                </a:cubicBezTo>
                <a:cubicBezTo>
                  <a:pt x="1061" y="292"/>
                  <a:pt x="1061" y="292"/>
                  <a:pt x="1061" y="291"/>
                </a:cubicBezTo>
                <a:cubicBezTo>
                  <a:pt x="1061" y="291"/>
                  <a:pt x="1061" y="291"/>
                  <a:pt x="1061" y="291"/>
                </a:cubicBezTo>
                <a:cubicBezTo>
                  <a:pt x="1061" y="293"/>
                  <a:pt x="1068" y="305"/>
                  <a:pt x="1068" y="307"/>
                </a:cubicBezTo>
                <a:cubicBezTo>
                  <a:pt x="1068" y="306"/>
                  <a:pt x="1068" y="306"/>
                  <a:pt x="1067" y="304"/>
                </a:cubicBezTo>
                <a:close/>
                <a:moveTo>
                  <a:pt x="1065" y="300"/>
                </a:moveTo>
                <a:cubicBezTo>
                  <a:pt x="1063" y="296"/>
                  <a:pt x="1060" y="292"/>
                  <a:pt x="1060" y="291"/>
                </a:cubicBezTo>
                <a:cubicBezTo>
                  <a:pt x="1060" y="291"/>
                  <a:pt x="1060" y="291"/>
                  <a:pt x="1060" y="291"/>
                </a:cubicBezTo>
                <a:cubicBezTo>
                  <a:pt x="1060" y="293"/>
                  <a:pt x="1067" y="306"/>
                  <a:pt x="1068" y="307"/>
                </a:cubicBezTo>
                <a:cubicBezTo>
                  <a:pt x="1068" y="306"/>
                  <a:pt x="1065" y="301"/>
                  <a:pt x="1065" y="300"/>
                </a:cubicBezTo>
                <a:close/>
                <a:moveTo>
                  <a:pt x="576" y="444"/>
                </a:moveTo>
                <a:cubicBezTo>
                  <a:pt x="576" y="440"/>
                  <a:pt x="573" y="434"/>
                  <a:pt x="566" y="435"/>
                </a:cubicBezTo>
                <a:cubicBezTo>
                  <a:pt x="557" y="436"/>
                  <a:pt x="555" y="446"/>
                  <a:pt x="561" y="450"/>
                </a:cubicBezTo>
                <a:cubicBezTo>
                  <a:pt x="567" y="455"/>
                  <a:pt x="575" y="451"/>
                  <a:pt x="576" y="444"/>
                </a:cubicBezTo>
                <a:close/>
                <a:moveTo>
                  <a:pt x="1057" y="285"/>
                </a:moveTo>
                <a:cubicBezTo>
                  <a:pt x="1056" y="282"/>
                  <a:pt x="1054" y="278"/>
                  <a:pt x="1052" y="274"/>
                </a:cubicBezTo>
                <a:cubicBezTo>
                  <a:pt x="1051" y="274"/>
                  <a:pt x="1051" y="274"/>
                  <a:pt x="1051" y="274"/>
                </a:cubicBezTo>
                <a:cubicBezTo>
                  <a:pt x="1051" y="273"/>
                  <a:pt x="1051" y="273"/>
                  <a:pt x="1050" y="272"/>
                </a:cubicBezTo>
                <a:cubicBezTo>
                  <a:pt x="1050" y="272"/>
                  <a:pt x="1050" y="272"/>
                  <a:pt x="1050" y="272"/>
                </a:cubicBezTo>
                <a:cubicBezTo>
                  <a:pt x="1051" y="274"/>
                  <a:pt x="1058" y="286"/>
                  <a:pt x="1059" y="287"/>
                </a:cubicBezTo>
                <a:cubicBezTo>
                  <a:pt x="1058" y="287"/>
                  <a:pt x="1058" y="287"/>
                  <a:pt x="1057" y="285"/>
                </a:cubicBezTo>
                <a:close/>
                <a:moveTo>
                  <a:pt x="987" y="430"/>
                </a:moveTo>
                <a:cubicBezTo>
                  <a:pt x="990" y="432"/>
                  <a:pt x="993" y="428"/>
                  <a:pt x="993" y="423"/>
                </a:cubicBezTo>
                <a:cubicBezTo>
                  <a:pt x="992" y="418"/>
                  <a:pt x="989" y="413"/>
                  <a:pt x="985" y="413"/>
                </a:cubicBezTo>
                <a:cubicBezTo>
                  <a:pt x="980" y="415"/>
                  <a:pt x="982" y="426"/>
                  <a:pt x="987" y="430"/>
                </a:cubicBezTo>
                <a:close/>
                <a:moveTo>
                  <a:pt x="984" y="380"/>
                </a:moveTo>
                <a:cubicBezTo>
                  <a:pt x="983" y="376"/>
                  <a:pt x="980" y="371"/>
                  <a:pt x="976" y="371"/>
                </a:cubicBezTo>
                <a:cubicBezTo>
                  <a:pt x="970" y="373"/>
                  <a:pt x="973" y="384"/>
                  <a:pt x="978" y="387"/>
                </a:cubicBezTo>
                <a:cubicBezTo>
                  <a:pt x="982" y="389"/>
                  <a:pt x="985" y="386"/>
                  <a:pt x="984" y="380"/>
                </a:cubicBezTo>
                <a:close/>
                <a:moveTo>
                  <a:pt x="540" y="501"/>
                </a:moveTo>
                <a:cubicBezTo>
                  <a:pt x="531" y="503"/>
                  <a:pt x="529" y="513"/>
                  <a:pt x="536" y="518"/>
                </a:cubicBezTo>
                <a:cubicBezTo>
                  <a:pt x="541" y="521"/>
                  <a:pt x="549" y="518"/>
                  <a:pt x="550" y="511"/>
                </a:cubicBezTo>
                <a:cubicBezTo>
                  <a:pt x="550" y="507"/>
                  <a:pt x="547" y="501"/>
                  <a:pt x="540" y="501"/>
                </a:cubicBezTo>
                <a:close/>
                <a:moveTo>
                  <a:pt x="438" y="501"/>
                </a:moveTo>
                <a:cubicBezTo>
                  <a:pt x="430" y="503"/>
                  <a:pt x="428" y="513"/>
                  <a:pt x="434" y="518"/>
                </a:cubicBezTo>
                <a:cubicBezTo>
                  <a:pt x="439" y="521"/>
                  <a:pt x="447" y="518"/>
                  <a:pt x="448" y="511"/>
                </a:cubicBezTo>
                <a:cubicBezTo>
                  <a:pt x="448" y="507"/>
                  <a:pt x="445" y="501"/>
                  <a:pt x="438" y="501"/>
                </a:cubicBezTo>
                <a:close/>
                <a:moveTo>
                  <a:pt x="464" y="457"/>
                </a:moveTo>
                <a:cubicBezTo>
                  <a:pt x="455" y="458"/>
                  <a:pt x="454" y="468"/>
                  <a:pt x="460" y="473"/>
                </a:cubicBezTo>
                <a:cubicBezTo>
                  <a:pt x="465" y="476"/>
                  <a:pt x="473" y="473"/>
                  <a:pt x="473" y="466"/>
                </a:cubicBezTo>
                <a:cubicBezTo>
                  <a:pt x="474" y="462"/>
                  <a:pt x="471" y="456"/>
                  <a:pt x="464" y="457"/>
                </a:cubicBezTo>
                <a:close/>
                <a:moveTo>
                  <a:pt x="464" y="479"/>
                </a:moveTo>
                <a:cubicBezTo>
                  <a:pt x="455" y="480"/>
                  <a:pt x="453" y="491"/>
                  <a:pt x="459" y="495"/>
                </a:cubicBezTo>
                <a:cubicBezTo>
                  <a:pt x="465" y="499"/>
                  <a:pt x="472" y="495"/>
                  <a:pt x="473" y="489"/>
                </a:cubicBezTo>
                <a:cubicBezTo>
                  <a:pt x="473" y="484"/>
                  <a:pt x="471" y="478"/>
                  <a:pt x="464" y="479"/>
                </a:cubicBezTo>
                <a:close/>
                <a:moveTo>
                  <a:pt x="439" y="479"/>
                </a:moveTo>
                <a:cubicBezTo>
                  <a:pt x="430" y="480"/>
                  <a:pt x="429" y="491"/>
                  <a:pt x="435" y="495"/>
                </a:cubicBezTo>
                <a:cubicBezTo>
                  <a:pt x="440" y="499"/>
                  <a:pt x="447" y="495"/>
                  <a:pt x="448" y="489"/>
                </a:cubicBezTo>
                <a:cubicBezTo>
                  <a:pt x="448" y="484"/>
                  <a:pt x="446" y="478"/>
                  <a:pt x="439" y="479"/>
                </a:cubicBezTo>
                <a:close/>
                <a:moveTo>
                  <a:pt x="438" y="524"/>
                </a:moveTo>
                <a:cubicBezTo>
                  <a:pt x="429" y="525"/>
                  <a:pt x="428" y="536"/>
                  <a:pt x="434" y="540"/>
                </a:cubicBezTo>
                <a:cubicBezTo>
                  <a:pt x="439" y="544"/>
                  <a:pt x="447" y="541"/>
                  <a:pt x="447" y="534"/>
                </a:cubicBezTo>
                <a:cubicBezTo>
                  <a:pt x="448" y="529"/>
                  <a:pt x="445" y="524"/>
                  <a:pt x="438" y="524"/>
                </a:cubicBezTo>
                <a:close/>
                <a:moveTo>
                  <a:pt x="414" y="524"/>
                </a:moveTo>
                <a:cubicBezTo>
                  <a:pt x="405" y="525"/>
                  <a:pt x="404" y="536"/>
                  <a:pt x="410" y="540"/>
                </a:cubicBezTo>
                <a:cubicBezTo>
                  <a:pt x="415" y="544"/>
                  <a:pt x="422" y="541"/>
                  <a:pt x="423" y="534"/>
                </a:cubicBezTo>
                <a:cubicBezTo>
                  <a:pt x="423" y="529"/>
                  <a:pt x="420" y="524"/>
                  <a:pt x="414" y="524"/>
                </a:cubicBezTo>
                <a:close/>
                <a:moveTo>
                  <a:pt x="440" y="457"/>
                </a:moveTo>
                <a:cubicBezTo>
                  <a:pt x="431" y="458"/>
                  <a:pt x="429" y="468"/>
                  <a:pt x="435" y="473"/>
                </a:cubicBezTo>
                <a:cubicBezTo>
                  <a:pt x="440" y="476"/>
                  <a:pt x="448" y="473"/>
                  <a:pt x="449" y="466"/>
                </a:cubicBezTo>
                <a:cubicBezTo>
                  <a:pt x="449" y="462"/>
                  <a:pt x="447" y="456"/>
                  <a:pt x="440" y="457"/>
                </a:cubicBezTo>
                <a:close/>
                <a:moveTo>
                  <a:pt x="414" y="501"/>
                </a:moveTo>
                <a:cubicBezTo>
                  <a:pt x="405" y="503"/>
                  <a:pt x="404" y="513"/>
                  <a:pt x="410" y="518"/>
                </a:cubicBezTo>
                <a:cubicBezTo>
                  <a:pt x="415" y="521"/>
                  <a:pt x="422" y="518"/>
                  <a:pt x="423" y="511"/>
                </a:cubicBezTo>
                <a:cubicBezTo>
                  <a:pt x="423" y="507"/>
                  <a:pt x="421" y="501"/>
                  <a:pt x="414" y="501"/>
                </a:cubicBezTo>
                <a:close/>
                <a:moveTo>
                  <a:pt x="440" y="435"/>
                </a:moveTo>
                <a:cubicBezTo>
                  <a:pt x="432" y="436"/>
                  <a:pt x="430" y="446"/>
                  <a:pt x="436" y="451"/>
                </a:cubicBezTo>
                <a:cubicBezTo>
                  <a:pt x="441" y="454"/>
                  <a:pt x="448" y="451"/>
                  <a:pt x="449" y="444"/>
                </a:cubicBezTo>
                <a:cubicBezTo>
                  <a:pt x="450" y="440"/>
                  <a:pt x="447" y="434"/>
                  <a:pt x="440" y="435"/>
                </a:cubicBezTo>
                <a:close/>
                <a:moveTo>
                  <a:pt x="415" y="457"/>
                </a:moveTo>
                <a:cubicBezTo>
                  <a:pt x="407" y="458"/>
                  <a:pt x="405" y="468"/>
                  <a:pt x="411" y="473"/>
                </a:cubicBezTo>
                <a:cubicBezTo>
                  <a:pt x="416" y="476"/>
                  <a:pt x="423" y="473"/>
                  <a:pt x="424" y="466"/>
                </a:cubicBezTo>
                <a:cubicBezTo>
                  <a:pt x="425" y="462"/>
                  <a:pt x="422" y="456"/>
                  <a:pt x="415" y="457"/>
                </a:cubicBezTo>
                <a:close/>
                <a:moveTo>
                  <a:pt x="463" y="524"/>
                </a:moveTo>
                <a:cubicBezTo>
                  <a:pt x="454" y="525"/>
                  <a:pt x="453" y="536"/>
                  <a:pt x="459" y="540"/>
                </a:cubicBezTo>
                <a:cubicBezTo>
                  <a:pt x="464" y="544"/>
                  <a:pt x="472" y="541"/>
                  <a:pt x="472" y="534"/>
                </a:cubicBezTo>
                <a:cubicBezTo>
                  <a:pt x="473" y="529"/>
                  <a:pt x="470" y="524"/>
                  <a:pt x="463" y="524"/>
                </a:cubicBezTo>
                <a:close/>
                <a:moveTo>
                  <a:pt x="540" y="479"/>
                </a:moveTo>
                <a:cubicBezTo>
                  <a:pt x="531" y="480"/>
                  <a:pt x="529" y="490"/>
                  <a:pt x="535" y="495"/>
                </a:cubicBezTo>
                <a:cubicBezTo>
                  <a:pt x="541" y="499"/>
                  <a:pt x="549" y="496"/>
                  <a:pt x="550" y="489"/>
                </a:cubicBezTo>
                <a:cubicBezTo>
                  <a:pt x="550" y="484"/>
                  <a:pt x="547" y="478"/>
                  <a:pt x="540" y="479"/>
                </a:cubicBezTo>
                <a:close/>
                <a:moveTo>
                  <a:pt x="540" y="457"/>
                </a:moveTo>
                <a:cubicBezTo>
                  <a:pt x="531" y="458"/>
                  <a:pt x="529" y="468"/>
                  <a:pt x="535" y="472"/>
                </a:cubicBezTo>
                <a:cubicBezTo>
                  <a:pt x="541" y="477"/>
                  <a:pt x="549" y="473"/>
                  <a:pt x="550" y="466"/>
                </a:cubicBezTo>
                <a:cubicBezTo>
                  <a:pt x="550" y="462"/>
                  <a:pt x="547" y="456"/>
                  <a:pt x="540" y="457"/>
                </a:cubicBezTo>
                <a:close/>
                <a:moveTo>
                  <a:pt x="540" y="435"/>
                </a:moveTo>
                <a:cubicBezTo>
                  <a:pt x="532" y="436"/>
                  <a:pt x="530" y="446"/>
                  <a:pt x="535" y="450"/>
                </a:cubicBezTo>
                <a:cubicBezTo>
                  <a:pt x="541" y="454"/>
                  <a:pt x="549" y="451"/>
                  <a:pt x="550" y="444"/>
                </a:cubicBezTo>
                <a:cubicBezTo>
                  <a:pt x="550" y="440"/>
                  <a:pt x="547" y="434"/>
                  <a:pt x="540" y="435"/>
                </a:cubicBezTo>
                <a:close/>
                <a:moveTo>
                  <a:pt x="540" y="570"/>
                </a:moveTo>
                <a:cubicBezTo>
                  <a:pt x="531" y="571"/>
                  <a:pt x="529" y="582"/>
                  <a:pt x="536" y="586"/>
                </a:cubicBezTo>
                <a:cubicBezTo>
                  <a:pt x="541" y="590"/>
                  <a:pt x="549" y="586"/>
                  <a:pt x="550" y="580"/>
                </a:cubicBezTo>
                <a:cubicBezTo>
                  <a:pt x="550" y="575"/>
                  <a:pt x="547" y="569"/>
                  <a:pt x="540" y="570"/>
                </a:cubicBezTo>
                <a:close/>
                <a:moveTo>
                  <a:pt x="536" y="540"/>
                </a:moveTo>
                <a:cubicBezTo>
                  <a:pt x="541" y="544"/>
                  <a:pt x="549" y="541"/>
                  <a:pt x="550" y="534"/>
                </a:cubicBezTo>
                <a:cubicBezTo>
                  <a:pt x="550" y="529"/>
                  <a:pt x="547" y="524"/>
                  <a:pt x="540" y="524"/>
                </a:cubicBezTo>
                <a:cubicBezTo>
                  <a:pt x="531" y="525"/>
                  <a:pt x="529" y="536"/>
                  <a:pt x="536" y="540"/>
                </a:cubicBezTo>
                <a:close/>
                <a:moveTo>
                  <a:pt x="510" y="540"/>
                </a:moveTo>
                <a:cubicBezTo>
                  <a:pt x="515" y="544"/>
                  <a:pt x="523" y="541"/>
                  <a:pt x="524" y="534"/>
                </a:cubicBezTo>
                <a:cubicBezTo>
                  <a:pt x="524" y="529"/>
                  <a:pt x="521" y="524"/>
                  <a:pt x="514" y="524"/>
                </a:cubicBezTo>
                <a:cubicBezTo>
                  <a:pt x="505" y="525"/>
                  <a:pt x="503" y="536"/>
                  <a:pt x="510" y="540"/>
                </a:cubicBezTo>
                <a:close/>
                <a:moveTo>
                  <a:pt x="515" y="435"/>
                </a:moveTo>
                <a:cubicBezTo>
                  <a:pt x="506" y="436"/>
                  <a:pt x="504" y="446"/>
                  <a:pt x="510" y="451"/>
                </a:cubicBezTo>
                <a:cubicBezTo>
                  <a:pt x="516" y="454"/>
                  <a:pt x="524" y="451"/>
                  <a:pt x="524" y="444"/>
                </a:cubicBezTo>
                <a:cubicBezTo>
                  <a:pt x="525" y="439"/>
                  <a:pt x="521" y="434"/>
                  <a:pt x="515" y="435"/>
                </a:cubicBezTo>
                <a:close/>
                <a:moveTo>
                  <a:pt x="514" y="457"/>
                </a:moveTo>
                <a:cubicBezTo>
                  <a:pt x="505" y="458"/>
                  <a:pt x="504" y="468"/>
                  <a:pt x="510" y="473"/>
                </a:cubicBezTo>
                <a:cubicBezTo>
                  <a:pt x="516" y="476"/>
                  <a:pt x="523" y="473"/>
                  <a:pt x="524" y="466"/>
                </a:cubicBezTo>
                <a:cubicBezTo>
                  <a:pt x="525" y="462"/>
                  <a:pt x="522" y="456"/>
                  <a:pt x="514" y="457"/>
                </a:cubicBezTo>
                <a:close/>
                <a:moveTo>
                  <a:pt x="514" y="479"/>
                </a:moveTo>
                <a:cubicBezTo>
                  <a:pt x="505" y="480"/>
                  <a:pt x="504" y="491"/>
                  <a:pt x="510" y="495"/>
                </a:cubicBezTo>
                <a:cubicBezTo>
                  <a:pt x="515" y="499"/>
                  <a:pt x="523" y="495"/>
                  <a:pt x="524" y="489"/>
                </a:cubicBezTo>
                <a:cubicBezTo>
                  <a:pt x="524" y="484"/>
                  <a:pt x="522" y="478"/>
                  <a:pt x="514" y="479"/>
                </a:cubicBezTo>
                <a:close/>
                <a:moveTo>
                  <a:pt x="463" y="501"/>
                </a:moveTo>
                <a:cubicBezTo>
                  <a:pt x="454" y="503"/>
                  <a:pt x="453" y="513"/>
                  <a:pt x="459" y="518"/>
                </a:cubicBezTo>
                <a:cubicBezTo>
                  <a:pt x="464" y="521"/>
                  <a:pt x="472" y="518"/>
                  <a:pt x="473" y="511"/>
                </a:cubicBezTo>
                <a:cubicBezTo>
                  <a:pt x="473" y="507"/>
                  <a:pt x="470" y="501"/>
                  <a:pt x="463" y="501"/>
                </a:cubicBezTo>
                <a:close/>
                <a:moveTo>
                  <a:pt x="514" y="501"/>
                </a:moveTo>
                <a:cubicBezTo>
                  <a:pt x="505" y="503"/>
                  <a:pt x="503" y="513"/>
                  <a:pt x="510" y="518"/>
                </a:cubicBezTo>
                <a:cubicBezTo>
                  <a:pt x="515" y="521"/>
                  <a:pt x="523" y="518"/>
                  <a:pt x="524" y="511"/>
                </a:cubicBezTo>
                <a:cubicBezTo>
                  <a:pt x="524" y="506"/>
                  <a:pt x="521" y="501"/>
                  <a:pt x="514" y="501"/>
                </a:cubicBezTo>
                <a:close/>
                <a:moveTo>
                  <a:pt x="969" y="380"/>
                </a:moveTo>
                <a:cubicBezTo>
                  <a:pt x="968" y="376"/>
                  <a:pt x="965" y="371"/>
                  <a:pt x="961" y="371"/>
                </a:cubicBezTo>
                <a:cubicBezTo>
                  <a:pt x="955" y="373"/>
                  <a:pt x="958" y="384"/>
                  <a:pt x="963" y="387"/>
                </a:cubicBezTo>
                <a:cubicBezTo>
                  <a:pt x="967" y="389"/>
                  <a:pt x="970" y="386"/>
                  <a:pt x="969" y="380"/>
                </a:cubicBezTo>
                <a:close/>
                <a:moveTo>
                  <a:pt x="588" y="518"/>
                </a:moveTo>
                <a:cubicBezTo>
                  <a:pt x="593" y="521"/>
                  <a:pt x="601" y="518"/>
                  <a:pt x="602" y="511"/>
                </a:cubicBezTo>
                <a:cubicBezTo>
                  <a:pt x="602" y="507"/>
                  <a:pt x="599" y="501"/>
                  <a:pt x="592" y="501"/>
                </a:cubicBezTo>
                <a:cubicBezTo>
                  <a:pt x="583" y="503"/>
                  <a:pt x="581" y="513"/>
                  <a:pt x="588" y="518"/>
                </a:cubicBezTo>
                <a:close/>
                <a:moveTo>
                  <a:pt x="588" y="540"/>
                </a:moveTo>
                <a:cubicBezTo>
                  <a:pt x="593" y="544"/>
                  <a:pt x="601" y="541"/>
                  <a:pt x="602" y="534"/>
                </a:cubicBezTo>
                <a:cubicBezTo>
                  <a:pt x="602" y="529"/>
                  <a:pt x="599" y="524"/>
                  <a:pt x="592" y="524"/>
                </a:cubicBezTo>
                <a:cubicBezTo>
                  <a:pt x="583" y="525"/>
                  <a:pt x="581" y="536"/>
                  <a:pt x="588" y="540"/>
                </a:cubicBezTo>
                <a:close/>
                <a:moveTo>
                  <a:pt x="601" y="423"/>
                </a:moveTo>
                <a:cubicBezTo>
                  <a:pt x="601" y="419"/>
                  <a:pt x="598" y="413"/>
                  <a:pt x="591" y="413"/>
                </a:cubicBezTo>
                <a:cubicBezTo>
                  <a:pt x="583" y="415"/>
                  <a:pt x="581" y="424"/>
                  <a:pt x="587" y="428"/>
                </a:cubicBezTo>
                <a:cubicBezTo>
                  <a:pt x="592" y="433"/>
                  <a:pt x="600" y="429"/>
                  <a:pt x="601" y="423"/>
                </a:cubicBezTo>
                <a:close/>
                <a:moveTo>
                  <a:pt x="601" y="466"/>
                </a:moveTo>
                <a:cubicBezTo>
                  <a:pt x="602" y="462"/>
                  <a:pt x="599" y="456"/>
                  <a:pt x="592" y="457"/>
                </a:cubicBezTo>
                <a:cubicBezTo>
                  <a:pt x="583" y="458"/>
                  <a:pt x="581" y="468"/>
                  <a:pt x="587" y="472"/>
                </a:cubicBezTo>
                <a:cubicBezTo>
                  <a:pt x="592" y="477"/>
                  <a:pt x="601" y="473"/>
                  <a:pt x="601" y="466"/>
                </a:cubicBezTo>
                <a:close/>
                <a:moveTo>
                  <a:pt x="611" y="407"/>
                </a:moveTo>
                <a:cubicBezTo>
                  <a:pt x="617" y="411"/>
                  <a:pt x="624" y="408"/>
                  <a:pt x="625" y="401"/>
                </a:cubicBezTo>
                <a:cubicBezTo>
                  <a:pt x="625" y="397"/>
                  <a:pt x="622" y="392"/>
                  <a:pt x="615" y="392"/>
                </a:cubicBezTo>
                <a:cubicBezTo>
                  <a:pt x="607" y="393"/>
                  <a:pt x="606" y="402"/>
                  <a:pt x="611" y="407"/>
                </a:cubicBezTo>
                <a:close/>
                <a:moveTo>
                  <a:pt x="588" y="495"/>
                </a:moveTo>
                <a:cubicBezTo>
                  <a:pt x="593" y="499"/>
                  <a:pt x="601" y="495"/>
                  <a:pt x="601" y="489"/>
                </a:cubicBezTo>
                <a:cubicBezTo>
                  <a:pt x="602" y="484"/>
                  <a:pt x="599" y="478"/>
                  <a:pt x="592" y="479"/>
                </a:cubicBezTo>
                <a:cubicBezTo>
                  <a:pt x="583" y="480"/>
                  <a:pt x="581" y="491"/>
                  <a:pt x="588" y="495"/>
                </a:cubicBezTo>
                <a:close/>
                <a:moveTo>
                  <a:pt x="510" y="609"/>
                </a:moveTo>
                <a:cubicBezTo>
                  <a:pt x="516" y="613"/>
                  <a:pt x="523" y="609"/>
                  <a:pt x="524" y="602"/>
                </a:cubicBezTo>
                <a:cubicBezTo>
                  <a:pt x="524" y="598"/>
                  <a:pt x="521" y="592"/>
                  <a:pt x="514" y="593"/>
                </a:cubicBezTo>
                <a:cubicBezTo>
                  <a:pt x="505" y="594"/>
                  <a:pt x="504" y="605"/>
                  <a:pt x="510" y="609"/>
                </a:cubicBezTo>
                <a:close/>
                <a:moveTo>
                  <a:pt x="515" y="413"/>
                </a:moveTo>
                <a:cubicBezTo>
                  <a:pt x="507" y="415"/>
                  <a:pt x="505" y="424"/>
                  <a:pt x="510" y="428"/>
                </a:cubicBezTo>
                <a:cubicBezTo>
                  <a:pt x="515" y="433"/>
                  <a:pt x="524" y="429"/>
                  <a:pt x="525" y="423"/>
                </a:cubicBezTo>
                <a:cubicBezTo>
                  <a:pt x="525" y="419"/>
                  <a:pt x="522" y="413"/>
                  <a:pt x="515" y="413"/>
                </a:cubicBezTo>
                <a:close/>
                <a:moveTo>
                  <a:pt x="516" y="371"/>
                </a:moveTo>
                <a:cubicBezTo>
                  <a:pt x="508" y="372"/>
                  <a:pt x="506" y="381"/>
                  <a:pt x="511" y="386"/>
                </a:cubicBezTo>
                <a:cubicBezTo>
                  <a:pt x="516" y="390"/>
                  <a:pt x="525" y="387"/>
                  <a:pt x="525" y="380"/>
                </a:cubicBezTo>
                <a:cubicBezTo>
                  <a:pt x="526" y="376"/>
                  <a:pt x="523" y="371"/>
                  <a:pt x="516" y="371"/>
                </a:cubicBezTo>
                <a:close/>
                <a:moveTo>
                  <a:pt x="516" y="392"/>
                </a:moveTo>
                <a:cubicBezTo>
                  <a:pt x="507" y="393"/>
                  <a:pt x="505" y="403"/>
                  <a:pt x="511" y="407"/>
                </a:cubicBezTo>
                <a:cubicBezTo>
                  <a:pt x="517" y="411"/>
                  <a:pt x="524" y="408"/>
                  <a:pt x="525" y="401"/>
                </a:cubicBezTo>
                <a:cubicBezTo>
                  <a:pt x="525" y="397"/>
                  <a:pt x="523" y="392"/>
                  <a:pt x="516" y="392"/>
                </a:cubicBezTo>
                <a:close/>
                <a:moveTo>
                  <a:pt x="518" y="311"/>
                </a:moveTo>
                <a:cubicBezTo>
                  <a:pt x="510" y="312"/>
                  <a:pt x="508" y="320"/>
                  <a:pt x="513" y="324"/>
                </a:cubicBezTo>
                <a:cubicBezTo>
                  <a:pt x="518" y="328"/>
                  <a:pt x="526" y="325"/>
                  <a:pt x="527" y="319"/>
                </a:cubicBezTo>
                <a:cubicBezTo>
                  <a:pt x="527" y="316"/>
                  <a:pt x="525" y="310"/>
                  <a:pt x="518" y="311"/>
                </a:cubicBezTo>
                <a:close/>
                <a:moveTo>
                  <a:pt x="601" y="444"/>
                </a:moveTo>
                <a:cubicBezTo>
                  <a:pt x="601" y="440"/>
                  <a:pt x="599" y="434"/>
                  <a:pt x="591" y="435"/>
                </a:cubicBezTo>
                <a:cubicBezTo>
                  <a:pt x="583" y="436"/>
                  <a:pt x="581" y="446"/>
                  <a:pt x="587" y="450"/>
                </a:cubicBezTo>
                <a:cubicBezTo>
                  <a:pt x="592" y="455"/>
                  <a:pt x="600" y="451"/>
                  <a:pt x="601" y="444"/>
                </a:cubicBezTo>
                <a:close/>
                <a:moveTo>
                  <a:pt x="1058" y="291"/>
                </a:moveTo>
                <a:cubicBezTo>
                  <a:pt x="1058" y="291"/>
                  <a:pt x="1058" y="291"/>
                  <a:pt x="1058" y="291"/>
                </a:cubicBezTo>
                <a:cubicBezTo>
                  <a:pt x="1058" y="293"/>
                  <a:pt x="1064" y="306"/>
                  <a:pt x="1066" y="307"/>
                </a:cubicBezTo>
                <a:cubicBezTo>
                  <a:pt x="1066" y="306"/>
                  <a:pt x="1064" y="301"/>
                  <a:pt x="1063" y="300"/>
                </a:cubicBezTo>
                <a:cubicBezTo>
                  <a:pt x="1061" y="296"/>
                  <a:pt x="1059" y="292"/>
                  <a:pt x="1058" y="291"/>
                </a:cubicBezTo>
                <a:close/>
                <a:moveTo>
                  <a:pt x="993" y="387"/>
                </a:moveTo>
                <a:cubicBezTo>
                  <a:pt x="996" y="389"/>
                  <a:pt x="999" y="386"/>
                  <a:pt x="997" y="380"/>
                </a:cubicBezTo>
                <a:cubicBezTo>
                  <a:pt x="997" y="376"/>
                  <a:pt x="994" y="371"/>
                  <a:pt x="990" y="371"/>
                </a:cubicBezTo>
                <a:cubicBezTo>
                  <a:pt x="985" y="373"/>
                  <a:pt x="988" y="384"/>
                  <a:pt x="993" y="387"/>
                </a:cubicBezTo>
                <a:close/>
                <a:moveTo>
                  <a:pt x="987" y="366"/>
                </a:moveTo>
                <a:cubicBezTo>
                  <a:pt x="991" y="368"/>
                  <a:pt x="993" y="365"/>
                  <a:pt x="992" y="359"/>
                </a:cubicBezTo>
                <a:cubicBezTo>
                  <a:pt x="991" y="356"/>
                  <a:pt x="988" y="350"/>
                  <a:pt x="984" y="351"/>
                </a:cubicBezTo>
                <a:cubicBezTo>
                  <a:pt x="979" y="352"/>
                  <a:pt x="982" y="363"/>
                  <a:pt x="987" y="366"/>
                </a:cubicBezTo>
                <a:close/>
                <a:moveTo>
                  <a:pt x="1055" y="291"/>
                </a:moveTo>
                <a:cubicBezTo>
                  <a:pt x="1054" y="293"/>
                  <a:pt x="1062" y="307"/>
                  <a:pt x="1063" y="307"/>
                </a:cubicBezTo>
                <a:cubicBezTo>
                  <a:pt x="1063" y="307"/>
                  <a:pt x="1062" y="304"/>
                  <a:pt x="1061" y="300"/>
                </a:cubicBezTo>
                <a:cubicBezTo>
                  <a:pt x="1059" y="296"/>
                  <a:pt x="1056" y="291"/>
                  <a:pt x="1055" y="291"/>
                </a:cubicBezTo>
                <a:close/>
                <a:moveTo>
                  <a:pt x="981" y="346"/>
                </a:moveTo>
                <a:cubicBezTo>
                  <a:pt x="985" y="348"/>
                  <a:pt x="987" y="344"/>
                  <a:pt x="985" y="339"/>
                </a:cubicBezTo>
                <a:cubicBezTo>
                  <a:pt x="984" y="335"/>
                  <a:pt x="981" y="330"/>
                  <a:pt x="977" y="330"/>
                </a:cubicBezTo>
                <a:cubicBezTo>
                  <a:pt x="973" y="332"/>
                  <a:pt x="976" y="343"/>
                  <a:pt x="981" y="346"/>
                </a:cubicBezTo>
                <a:close/>
                <a:moveTo>
                  <a:pt x="1041" y="272"/>
                </a:moveTo>
                <a:cubicBezTo>
                  <a:pt x="1040" y="274"/>
                  <a:pt x="1048" y="287"/>
                  <a:pt x="1049" y="287"/>
                </a:cubicBezTo>
                <a:cubicBezTo>
                  <a:pt x="1050" y="287"/>
                  <a:pt x="1049" y="284"/>
                  <a:pt x="1047" y="281"/>
                </a:cubicBezTo>
                <a:cubicBezTo>
                  <a:pt x="1045" y="277"/>
                  <a:pt x="1042" y="272"/>
                  <a:pt x="1041" y="272"/>
                </a:cubicBezTo>
                <a:close/>
                <a:moveTo>
                  <a:pt x="1030" y="254"/>
                </a:moveTo>
                <a:cubicBezTo>
                  <a:pt x="1029" y="256"/>
                  <a:pt x="1038" y="269"/>
                  <a:pt x="1039" y="268"/>
                </a:cubicBezTo>
                <a:cubicBezTo>
                  <a:pt x="1040" y="268"/>
                  <a:pt x="1039" y="266"/>
                  <a:pt x="1037" y="262"/>
                </a:cubicBezTo>
                <a:cubicBezTo>
                  <a:pt x="1035" y="258"/>
                  <a:pt x="1031" y="254"/>
                  <a:pt x="1030" y="254"/>
                </a:cubicBezTo>
                <a:close/>
                <a:moveTo>
                  <a:pt x="1034" y="254"/>
                </a:moveTo>
                <a:cubicBezTo>
                  <a:pt x="1034" y="255"/>
                  <a:pt x="1037" y="260"/>
                  <a:pt x="1038" y="262"/>
                </a:cubicBezTo>
                <a:cubicBezTo>
                  <a:pt x="1040" y="266"/>
                  <a:pt x="1042" y="269"/>
                  <a:pt x="1043" y="268"/>
                </a:cubicBezTo>
                <a:cubicBezTo>
                  <a:pt x="1043" y="268"/>
                  <a:pt x="1042" y="265"/>
                  <a:pt x="1040" y="262"/>
                </a:cubicBezTo>
                <a:cubicBezTo>
                  <a:pt x="1038" y="258"/>
                  <a:pt x="1035" y="254"/>
                  <a:pt x="1034" y="254"/>
                </a:cubicBezTo>
                <a:close/>
                <a:moveTo>
                  <a:pt x="1051" y="291"/>
                </a:moveTo>
                <a:cubicBezTo>
                  <a:pt x="1050" y="293"/>
                  <a:pt x="1058" y="307"/>
                  <a:pt x="1059" y="307"/>
                </a:cubicBezTo>
                <a:cubicBezTo>
                  <a:pt x="1060" y="307"/>
                  <a:pt x="1059" y="304"/>
                  <a:pt x="1057" y="300"/>
                </a:cubicBezTo>
                <a:cubicBezTo>
                  <a:pt x="1055" y="296"/>
                  <a:pt x="1052" y="291"/>
                  <a:pt x="1051" y="291"/>
                </a:cubicBezTo>
                <a:close/>
                <a:moveTo>
                  <a:pt x="510" y="586"/>
                </a:moveTo>
                <a:cubicBezTo>
                  <a:pt x="515" y="590"/>
                  <a:pt x="523" y="586"/>
                  <a:pt x="524" y="580"/>
                </a:cubicBezTo>
                <a:cubicBezTo>
                  <a:pt x="524" y="575"/>
                  <a:pt x="521" y="569"/>
                  <a:pt x="514" y="570"/>
                </a:cubicBezTo>
                <a:cubicBezTo>
                  <a:pt x="505" y="571"/>
                  <a:pt x="503" y="582"/>
                  <a:pt x="510" y="586"/>
                </a:cubicBezTo>
                <a:close/>
                <a:moveTo>
                  <a:pt x="1045" y="272"/>
                </a:moveTo>
                <a:cubicBezTo>
                  <a:pt x="1044" y="274"/>
                  <a:pt x="1052" y="287"/>
                  <a:pt x="1053" y="287"/>
                </a:cubicBezTo>
                <a:cubicBezTo>
                  <a:pt x="1054" y="287"/>
                  <a:pt x="1053" y="284"/>
                  <a:pt x="1051" y="281"/>
                </a:cubicBezTo>
                <a:cubicBezTo>
                  <a:pt x="1049" y="277"/>
                  <a:pt x="1046" y="272"/>
                  <a:pt x="1045" y="272"/>
                </a:cubicBezTo>
                <a:close/>
                <a:moveTo>
                  <a:pt x="490" y="413"/>
                </a:moveTo>
                <a:cubicBezTo>
                  <a:pt x="482" y="415"/>
                  <a:pt x="480" y="425"/>
                  <a:pt x="486" y="429"/>
                </a:cubicBezTo>
                <a:cubicBezTo>
                  <a:pt x="491" y="432"/>
                  <a:pt x="499" y="429"/>
                  <a:pt x="499" y="423"/>
                </a:cubicBezTo>
                <a:cubicBezTo>
                  <a:pt x="500" y="418"/>
                  <a:pt x="497" y="413"/>
                  <a:pt x="490" y="413"/>
                </a:cubicBezTo>
                <a:close/>
                <a:moveTo>
                  <a:pt x="920" y="380"/>
                </a:moveTo>
                <a:cubicBezTo>
                  <a:pt x="920" y="376"/>
                  <a:pt x="916" y="371"/>
                  <a:pt x="912" y="371"/>
                </a:cubicBezTo>
                <a:cubicBezTo>
                  <a:pt x="905" y="372"/>
                  <a:pt x="907" y="383"/>
                  <a:pt x="912" y="387"/>
                </a:cubicBezTo>
                <a:cubicBezTo>
                  <a:pt x="917" y="389"/>
                  <a:pt x="921" y="386"/>
                  <a:pt x="920" y="380"/>
                </a:cubicBezTo>
                <a:close/>
                <a:moveTo>
                  <a:pt x="906" y="401"/>
                </a:moveTo>
                <a:cubicBezTo>
                  <a:pt x="906" y="397"/>
                  <a:pt x="903" y="392"/>
                  <a:pt x="898" y="392"/>
                </a:cubicBezTo>
                <a:cubicBezTo>
                  <a:pt x="891" y="393"/>
                  <a:pt x="892" y="404"/>
                  <a:pt x="898" y="408"/>
                </a:cubicBezTo>
                <a:cubicBezTo>
                  <a:pt x="903" y="411"/>
                  <a:pt x="907" y="407"/>
                  <a:pt x="906" y="401"/>
                </a:cubicBezTo>
                <a:close/>
                <a:moveTo>
                  <a:pt x="890" y="541"/>
                </a:moveTo>
                <a:cubicBezTo>
                  <a:pt x="894" y="544"/>
                  <a:pt x="899" y="540"/>
                  <a:pt x="900" y="534"/>
                </a:cubicBezTo>
                <a:cubicBezTo>
                  <a:pt x="900" y="529"/>
                  <a:pt x="898" y="524"/>
                  <a:pt x="892" y="524"/>
                </a:cubicBezTo>
                <a:cubicBezTo>
                  <a:pt x="885" y="525"/>
                  <a:pt x="885" y="537"/>
                  <a:pt x="890" y="541"/>
                </a:cubicBezTo>
                <a:close/>
                <a:moveTo>
                  <a:pt x="510" y="563"/>
                </a:moveTo>
                <a:cubicBezTo>
                  <a:pt x="515" y="567"/>
                  <a:pt x="523" y="564"/>
                  <a:pt x="524" y="557"/>
                </a:cubicBezTo>
                <a:cubicBezTo>
                  <a:pt x="524" y="552"/>
                  <a:pt x="521" y="546"/>
                  <a:pt x="514" y="547"/>
                </a:cubicBezTo>
                <a:cubicBezTo>
                  <a:pt x="505" y="548"/>
                  <a:pt x="503" y="559"/>
                  <a:pt x="510" y="563"/>
                </a:cubicBezTo>
                <a:close/>
                <a:moveTo>
                  <a:pt x="889" y="518"/>
                </a:moveTo>
                <a:cubicBezTo>
                  <a:pt x="894" y="521"/>
                  <a:pt x="899" y="517"/>
                  <a:pt x="899" y="511"/>
                </a:cubicBezTo>
                <a:cubicBezTo>
                  <a:pt x="899" y="507"/>
                  <a:pt x="897" y="501"/>
                  <a:pt x="891" y="501"/>
                </a:cubicBezTo>
                <a:cubicBezTo>
                  <a:pt x="884" y="503"/>
                  <a:pt x="884" y="514"/>
                  <a:pt x="889" y="518"/>
                </a:cubicBezTo>
                <a:close/>
                <a:moveTo>
                  <a:pt x="930" y="325"/>
                </a:moveTo>
                <a:cubicBezTo>
                  <a:pt x="934" y="328"/>
                  <a:pt x="937" y="325"/>
                  <a:pt x="936" y="320"/>
                </a:cubicBezTo>
                <a:cubicBezTo>
                  <a:pt x="936" y="320"/>
                  <a:pt x="936" y="319"/>
                  <a:pt x="936" y="319"/>
                </a:cubicBezTo>
                <a:cubicBezTo>
                  <a:pt x="935" y="315"/>
                  <a:pt x="932" y="310"/>
                  <a:pt x="928" y="311"/>
                </a:cubicBezTo>
                <a:cubicBezTo>
                  <a:pt x="922" y="312"/>
                  <a:pt x="925" y="322"/>
                  <a:pt x="930" y="325"/>
                </a:cubicBezTo>
                <a:close/>
                <a:moveTo>
                  <a:pt x="930" y="387"/>
                </a:moveTo>
                <a:cubicBezTo>
                  <a:pt x="934" y="389"/>
                  <a:pt x="938" y="386"/>
                  <a:pt x="937" y="380"/>
                </a:cubicBezTo>
                <a:cubicBezTo>
                  <a:pt x="936" y="376"/>
                  <a:pt x="933" y="371"/>
                  <a:pt x="929" y="371"/>
                </a:cubicBezTo>
                <a:cubicBezTo>
                  <a:pt x="923" y="372"/>
                  <a:pt x="925" y="383"/>
                  <a:pt x="930" y="387"/>
                </a:cubicBezTo>
                <a:close/>
                <a:moveTo>
                  <a:pt x="946" y="387"/>
                </a:moveTo>
                <a:cubicBezTo>
                  <a:pt x="951" y="389"/>
                  <a:pt x="954" y="386"/>
                  <a:pt x="953" y="380"/>
                </a:cubicBezTo>
                <a:cubicBezTo>
                  <a:pt x="953" y="376"/>
                  <a:pt x="949" y="371"/>
                  <a:pt x="945" y="371"/>
                </a:cubicBezTo>
                <a:cubicBezTo>
                  <a:pt x="939" y="372"/>
                  <a:pt x="941" y="383"/>
                  <a:pt x="946" y="387"/>
                </a:cubicBezTo>
                <a:close/>
                <a:moveTo>
                  <a:pt x="951" y="408"/>
                </a:moveTo>
                <a:cubicBezTo>
                  <a:pt x="955" y="410"/>
                  <a:pt x="959" y="407"/>
                  <a:pt x="958" y="401"/>
                </a:cubicBezTo>
                <a:cubicBezTo>
                  <a:pt x="957" y="397"/>
                  <a:pt x="954" y="392"/>
                  <a:pt x="950" y="392"/>
                </a:cubicBezTo>
                <a:cubicBezTo>
                  <a:pt x="944" y="393"/>
                  <a:pt x="946" y="405"/>
                  <a:pt x="951" y="408"/>
                </a:cubicBezTo>
                <a:close/>
                <a:moveTo>
                  <a:pt x="934" y="408"/>
                </a:moveTo>
                <a:cubicBezTo>
                  <a:pt x="938" y="411"/>
                  <a:pt x="942" y="407"/>
                  <a:pt x="941" y="401"/>
                </a:cubicBezTo>
                <a:cubicBezTo>
                  <a:pt x="941" y="397"/>
                  <a:pt x="938" y="392"/>
                  <a:pt x="933" y="392"/>
                </a:cubicBezTo>
                <a:cubicBezTo>
                  <a:pt x="927" y="393"/>
                  <a:pt x="928" y="404"/>
                  <a:pt x="934" y="408"/>
                </a:cubicBezTo>
                <a:close/>
                <a:moveTo>
                  <a:pt x="948" y="359"/>
                </a:moveTo>
                <a:cubicBezTo>
                  <a:pt x="947" y="356"/>
                  <a:pt x="944" y="350"/>
                  <a:pt x="940" y="351"/>
                </a:cubicBezTo>
                <a:cubicBezTo>
                  <a:pt x="934" y="352"/>
                  <a:pt x="936" y="362"/>
                  <a:pt x="942" y="366"/>
                </a:cubicBezTo>
                <a:cubicBezTo>
                  <a:pt x="946" y="369"/>
                  <a:pt x="949" y="365"/>
                  <a:pt x="948" y="359"/>
                </a:cubicBezTo>
                <a:close/>
                <a:moveTo>
                  <a:pt x="890" y="564"/>
                </a:moveTo>
                <a:cubicBezTo>
                  <a:pt x="894" y="567"/>
                  <a:pt x="899" y="563"/>
                  <a:pt x="900" y="557"/>
                </a:cubicBezTo>
                <a:cubicBezTo>
                  <a:pt x="900" y="552"/>
                  <a:pt x="898" y="546"/>
                  <a:pt x="893" y="547"/>
                </a:cubicBezTo>
                <a:cubicBezTo>
                  <a:pt x="885" y="548"/>
                  <a:pt x="885" y="560"/>
                  <a:pt x="890" y="564"/>
                </a:cubicBezTo>
                <a:close/>
                <a:moveTo>
                  <a:pt x="829" y="615"/>
                </a:moveTo>
                <a:cubicBezTo>
                  <a:pt x="821" y="617"/>
                  <a:pt x="820" y="628"/>
                  <a:pt x="825" y="632"/>
                </a:cubicBezTo>
                <a:cubicBezTo>
                  <a:pt x="830" y="635"/>
                  <a:pt x="835" y="631"/>
                  <a:pt x="836" y="625"/>
                </a:cubicBezTo>
                <a:cubicBezTo>
                  <a:pt x="837" y="620"/>
                  <a:pt x="835" y="615"/>
                  <a:pt x="829" y="615"/>
                </a:cubicBezTo>
                <a:close/>
                <a:moveTo>
                  <a:pt x="491" y="392"/>
                </a:moveTo>
                <a:cubicBezTo>
                  <a:pt x="482" y="393"/>
                  <a:pt x="481" y="403"/>
                  <a:pt x="487" y="407"/>
                </a:cubicBezTo>
                <a:cubicBezTo>
                  <a:pt x="492" y="411"/>
                  <a:pt x="499" y="408"/>
                  <a:pt x="500" y="401"/>
                </a:cubicBezTo>
                <a:cubicBezTo>
                  <a:pt x="501" y="397"/>
                  <a:pt x="498" y="392"/>
                  <a:pt x="491" y="392"/>
                </a:cubicBezTo>
                <a:close/>
                <a:moveTo>
                  <a:pt x="947" y="541"/>
                </a:moveTo>
                <a:cubicBezTo>
                  <a:pt x="951" y="544"/>
                  <a:pt x="955" y="540"/>
                  <a:pt x="955" y="534"/>
                </a:cubicBezTo>
                <a:cubicBezTo>
                  <a:pt x="955" y="529"/>
                  <a:pt x="953" y="524"/>
                  <a:pt x="948" y="524"/>
                </a:cubicBezTo>
                <a:cubicBezTo>
                  <a:pt x="941" y="525"/>
                  <a:pt x="942" y="538"/>
                  <a:pt x="947" y="541"/>
                </a:cubicBezTo>
                <a:close/>
                <a:moveTo>
                  <a:pt x="492" y="371"/>
                </a:moveTo>
                <a:cubicBezTo>
                  <a:pt x="483" y="372"/>
                  <a:pt x="482" y="382"/>
                  <a:pt x="487" y="386"/>
                </a:cubicBezTo>
                <a:cubicBezTo>
                  <a:pt x="493" y="390"/>
                  <a:pt x="500" y="386"/>
                  <a:pt x="501" y="380"/>
                </a:cubicBezTo>
                <a:cubicBezTo>
                  <a:pt x="501" y="376"/>
                  <a:pt x="499" y="371"/>
                  <a:pt x="492" y="371"/>
                </a:cubicBezTo>
                <a:close/>
                <a:moveTo>
                  <a:pt x="888" y="495"/>
                </a:moveTo>
                <a:cubicBezTo>
                  <a:pt x="893" y="498"/>
                  <a:pt x="898" y="495"/>
                  <a:pt x="898" y="489"/>
                </a:cubicBezTo>
                <a:cubicBezTo>
                  <a:pt x="898" y="484"/>
                  <a:pt x="895" y="478"/>
                  <a:pt x="890" y="479"/>
                </a:cubicBezTo>
                <a:cubicBezTo>
                  <a:pt x="883" y="480"/>
                  <a:pt x="883" y="492"/>
                  <a:pt x="888" y="495"/>
                </a:cubicBezTo>
                <a:close/>
                <a:moveTo>
                  <a:pt x="495" y="311"/>
                </a:moveTo>
                <a:cubicBezTo>
                  <a:pt x="487" y="312"/>
                  <a:pt x="485" y="321"/>
                  <a:pt x="490" y="325"/>
                </a:cubicBezTo>
                <a:cubicBezTo>
                  <a:pt x="495" y="328"/>
                  <a:pt x="503" y="325"/>
                  <a:pt x="503" y="319"/>
                </a:cubicBezTo>
                <a:cubicBezTo>
                  <a:pt x="504" y="315"/>
                  <a:pt x="501" y="310"/>
                  <a:pt x="495" y="311"/>
                </a:cubicBezTo>
                <a:close/>
                <a:moveTo>
                  <a:pt x="885" y="451"/>
                </a:moveTo>
                <a:cubicBezTo>
                  <a:pt x="889" y="454"/>
                  <a:pt x="894" y="450"/>
                  <a:pt x="894" y="444"/>
                </a:cubicBezTo>
                <a:cubicBezTo>
                  <a:pt x="894" y="440"/>
                  <a:pt x="891" y="434"/>
                  <a:pt x="886" y="435"/>
                </a:cubicBezTo>
                <a:cubicBezTo>
                  <a:pt x="879" y="436"/>
                  <a:pt x="879" y="447"/>
                  <a:pt x="885" y="451"/>
                </a:cubicBezTo>
                <a:close/>
                <a:moveTo>
                  <a:pt x="887" y="473"/>
                </a:moveTo>
                <a:cubicBezTo>
                  <a:pt x="891" y="476"/>
                  <a:pt x="896" y="473"/>
                  <a:pt x="896" y="466"/>
                </a:cubicBezTo>
                <a:cubicBezTo>
                  <a:pt x="896" y="462"/>
                  <a:pt x="893" y="456"/>
                  <a:pt x="888" y="457"/>
                </a:cubicBezTo>
                <a:cubicBezTo>
                  <a:pt x="881" y="458"/>
                  <a:pt x="881" y="469"/>
                  <a:pt x="887" y="473"/>
                </a:cubicBezTo>
                <a:close/>
                <a:moveTo>
                  <a:pt x="880" y="534"/>
                </a:moveTo>
                <a:cubicBezTo>
                  <a:pt x="880" y="529"/>
                  <a:pt x="878" y="524"/>
                  <a:pt x="872" y="524"/>
                </a:cubicBezTo>
                <a:cubicBezTo>
                  <a:pt x="865" y="525"/>
                  <a:pt x="864" y="537"/>
                  <a:pt x="870" y="541"/>
                </a:cubicBezTo>
                <a:cubicBezTo>
                  <a:pt x="874" y="544"/>
                  <a:pt x="880" y="540"/>
                  <a:pt x="880" y="534"/>
                </a:cubicBezTo>
                <a:close/>
                <a:moveTo>
                  <a:pt x="882" y="429"/>
                </a:moveTo>
                <a:cubicBezTo>
                  <a:pt x="887" y="432"/>
                  <a:pt x="892" y="429"/>
                  <a:pt x="891" y="423"/>
                </a:cubicBezTo>
                <a:cubicBezTo>
                  <a:pt x="891" y="418"/>
                  <a:pt x="888" y="413"/>
                  <a:pt x="883" y="413"/>
                </a:cubicBezTo>
                <a:cubicBezTo>
                  <a:pt x="876" y="415"/>
                  <a:pt x="877" y="426"/>
                  <a:pt x="882" y="429"/>
                </a:cubicBezTo>
                <a:close/>
                <a:moveTo>
                  <a:pt x="1034" y="291"/>
                </a:moveTo>
                <a:cubicBezTo>
                  <a:pt x="1031" y="293"/>
                  <a:pt x="1038" y="306"/>
                  <a:pt x="1041" y="307"/>
                </a:cubicBezTo>
                <a:cubicBezTo>
                  <a:pt x="1043" y="307"/>
                  <a:pt x="1042" y="304"/>
                  <a:pt x="1040" y="300"/>
                </a:cubicBezTo>
                <a:cubicBezTo>
                  <a:pt x="1039" y="296"/>
                  <a:pt x="1036" y="291"/>
                  <a:pt x="1034" y="291"/>
                </a:cubicBezTo>
                <a:close/>
                <a:moveTo>
                  <a:pt x="643" y="547"/>
                </a:moveTo>
                <a:cubicBezTo>
                  <a:pt x="634" y="548"/>
                  <a:pt x="633" y="559"/>
                  <a:pt x="639" y="563"/>
                </a:cubicBezTo>
                <a:cubicBezTo>
                  <a:pt x="644" y="567"/>
                  <a:pt x="652" y="564"/>
                  <a:pt x="652" y="557"/>
                </a:cubicBezTo>
                <a:cubicBezTo>
                  <a:pt x="653" y="552"/>
                  <a:pt x="650" y="546"/>
                  <a:pt x="643" y="547"/>
                </a:cubicBezTo>
                <a:close/>
                <a:moveTo>
                  <a:pt x="643" y="524"/>
                </a:moveTo>
                <a:cubicBezTo>
                  <a:pt x="634" y="525"/>
                  <a:pt x="633" y="536"/>
                  <a:pt x="639" y="540"/>
                </a:cubicBezTo>
                <a:cubicBezTo>
                  <a:pt x="644" y="544"/>
                  <a:pt x="652" y="541"/>
                  <a:pt x="652" y="534"/>
                </a:cubicBezTo>
                <a:cubicBezTo>
                  <a:pt x="653" y="529"/>
                  <a:pt x="650" y="524"/>
                  <a:pt x="643" y="524"/>
                </a:cubicBezTo>
                <a:close/>
                <a:moveTo>
                  <a:pt x="700" y="324"/>
                </a:moveTo>
                <a:cubicBezTo>
                  <a:pt x="705" y="329"/>
                  <a:pt x="712" y="326"/>
                  <a:pt x="711" y="319"/>
                </a:cubicBezTo>
                <a:cubicBezTo>
                  <a:pt x="711" y="315"/>
                  <a:pt x="708" y="310"/>
                  <a:pt x="702" y="311"/>
                </a:cubicBezTo>
                <a:cubicBezTo>
                  <a:pt x="695" y="312"/>
                  <a:pt x="694" y="320"/>
                  <a:pt x="700" y="324"/>
                </a:cubicBezTo>
                <a:close/>
                <a:moveTo>
                  <a:pt x="643" y="570"/>
                </a:moveTo>
                <a:cubicBezTo>
                  <a:pt x="634" y="571"/>
                  <a:pt x="633" y="582"/>
                  <a:pt x="639" y="586"/>
                </a:cubicBezTo>
                <a:cubicBezTo>
                  <a:pt x="644" y="590"/>
                  <a:pt x="652" y="586"/>
                  <a:pt x="652" y="580"/>
                </a:cubicBezTo>
                <a:cubicBezTo>
                  <a:pt x="653" y="575"/>
                  <a:pt x="650" y="569"/>
                  <a:pt x="643" y="570"/>
                </a:cubicBezTo>
                <a:close/>
                <a:moveTo>
                  <a:pt x="643" y="593"/>
                </a:moveTo>
                <a:cubicBezTo>
                  <a:pt x="634" y="594"/>
                  <a:pt x="632" y="605"/>
                  <a:pt x="638" y="609"/>
                </a:cubicBezTo>
                <a:cubicBezTo>
                  <a:pt x="644" y="613"/>
                  <a:pt x="651" y="609"/>
                  <a:pt x="652" y="602"/>
                </a:cubicBezTo>
                <a:cubicBezTo>
                  <a:pt x="653" y="598"/>
                  <a:pt x="650" y="592"/>
                  <a:pt x="643" y="593"/>
                </a:cubicBezTo>
                <a:close/>
                <a:moveTo>
                  <a:pt x="642" y="479"/>
                </a:moveTo>
                <a:cubicBezTo>
                  <a:pt x="633" y="480"/>
                  <a:pt x="632" y="491"/>
                  <a:pt x="639" y="495"/>
                </a:cubicBezTo>
                <a:cubicBezTo>
                  <a:pt x="644" y="499"/>
                  <a:pt x="651" y="495"/>
                  <a:pt x="652" y="489"/>
                </a:cubicBezTo>
                <a:cubicBezTo>
                  <a:pt x="652" y="484"/>
                  <a:pt x="649" y="478"/>
                  <a:pt x="642" y="479"/>
                </a:cubicBezTo>
                <a:close/>
                <a:moveTo>
                  <a:pt x="642" y="615"/>
                </a:moveTo>
                <a:cubicBezTo>
                  <a:pt x="634" y="616"/>
                  <a:pt x="632" y="627"/>
                  <a:pt x="638" y="631"/>
                </a:cubicBezTo>
                <a:cubicBezTo>
                  <a:pt x="643" y="635"/>
                  <a:pt x="651" y="631"/>
                  <a:pt x="652" y="625"/>
                </a:cubicBezTo>
                <a:cubicBezTo>
                  <a:pt x="652" y="621"/>
                  <a:pt x="650" y="615"/>
                  <a:pt x="642" y="615"/>
                </a:cubicBezTo>
                <a:close/>
                <a:moveTo>
                  <a:pt x="712" y="413"/>
                </a:moveTo>
                <a:cubicBezTo>
                  <a:pt x="704" y="415"/>
                  <a:pt x="703" y="425"/>
                  <a:pt x="709" y="429"/>
                </a:cubicBezTo>
                <a:cubicBezTo>
                  <a:pt x="715" y="432"/>
                  <a:pt x="721" y="429"/>
                  <a:pt x="722" y="423"/>
                </a:cubicBezTo>
                <a:cubicBezTo>
                  <a:pt x="722" y="419"/>
                  <a:pt x="719" y="413"/>
                  <a:pt x="712" y="413"/>
                </a:cubicBezTo>
                <a:close/>
                <a:moveTo>
                  <a:pt x="642" y="457"/>
                </a:moveTo>
                <a:cubicBezTo>
                  <a:pt x="633" y="458"/>
                  <a:pt x="632" y="468"/>
                  <a:pt x="638" y="473"/>
                </a:cubicBezTo>
                <a:cubicBezTo>
                  <a:pt x="644" y="476"/>
                  <a:pt x="651" y="473"/>
                  <a:pt x="651" y="466"/>
                </a:cubicBezTo>
                <a:cubicBezTo>
                  <a:pt x="652" y="462"/>
                  <a:pt x="649" y="456"/>
                  <a:pt x="642" y="457"/>
                </a:cubicBezTo>
                <a:close/>
                <a:moveTo>
                  <a:pt x="643" y="501"/>
                </a:moveTo>
                <a:cubicBezTo>
                  <a:pt x="634" y="503"/>
                  <a:pt x="633" y="513"/>
                  <a:pt x="639" y="518"/>
                </a:cubicBezTo>
                <a:cubicBezTo>
                  <a:pt x="644" y="521"/>
                  <a:pt x="652" y="518"/>
                  <a:pt x="652" y="511"/>
                </a:cubicBezTo>
                <a:cubicBezTo>
                  <a:pt x="653" y="507"/>
                  <a:pt x="650" y="501"/>
                  <a:pt x="643" y="501"/>
                </a:cubicBezTo>
                <a:close/>
                <a:moveTo>
                  <a:pt x="785" y="325"/>
                </a:moveTo>
                <a:cubicBezTo>
                  <a:pt x="790" y="328"/>
                  <a:pt x="795" y="325"/>
                  <a:pt x="795" y="319"/>
                </a:cubicBezTo>
                <a:cubicBezTo>
                  <a:pt x="794" y="315"/>
                  <a:pt x="791" y="310"/>
                  <a:pt x="785" y="311"/>
                </a:cubicBezTo>
                <a:cubicBezTo>
                  <a:pt x="779" y="312"/>
                  <a:pt x="779" y="321"/>
                  <a:pt x="785" y="325"/>
                </a:cubicBezTo>
                <a:close/>
                <a:moveTo>
                  <a:pt x="775" y="319"/>
                </a:moveTo>
                <a:cubicBezTo>
                  <a:pt x="774" y="315"/>
                  <a:pt x="771" y="310"/>
                  <a:pt x="765" y="311"/>
                </a:cubicBezTo>
                <a:cubicBezTo>
                  <a:pt x="758" y="312"/>
                  <a:pt x="759" y="321"/>
                  <a:pt x="764" y="325"/>
                </a:cubicBezTo>
                <a:cubicBezTo>
                  <a:pt x="770" y="328"/>
                  <a:pt x="775" y="325"/>
                  <a:pt x="775" y="319"/>
                </a:cubicBezTo>
                <a:close/>
                <a:moveTo>
                  <a:pt x="743" y="324"/>
                </a:moveTo>
                <a:cubicBezTo>
                  <a:pt x="748" y="329"/>
                  <a:pt x="754" y="326"/>
                  <a:pt x="754" y="319"/>
                </a:cubicBezTo>
                <a:cubicBezTo>
                  <a:pt x="754" y="315"/>
                  <a:pt x="750" y="310"/>
                  <a:pt x="745" y="311"/>
                </a:cubicBezTo>
                <a:cubicBezTo>
                  <a:pt x="738" y="312"/>
                  <a:pt x="738" y="320"/>
                  <a:pt x="743" y="324"/>
                </a:cubicBezTo>
                <a:close/>
                <a:moveTo>
                  <a:pt x="757" y="339"/>
                </a:moveTo>
                <a:cubicBezTo>
                  <a:pt x="757" y="335"/>
                  <a:pt x="754" y="330"/>
                  <a:pt x="748" y="330"/>
                </a:cubicBezTo>
                <a:cubicBezTo>
                  <a:pt x="740" y="332"/>
                  <a:pt x="741" y="341"/>
                  <a:pt x="746" y="345"/>
                </a:cubicBezTo>
                <a:cubicBezTo>
                  <a:pt x="752" y="348"/>
                  <a:pt x="757" y="345"/>
                  <a:pt x="757" y="339"/>
                </a:cubicBezTo>
                <a:close/>
                <a:moveTo>
                  <a:pt x="713" y="435"/>
                </a:moveTo>
                <a:cubicBezTo>
                  <a:pt x="705" y="436"/>
                  <a:pt x="704" y="446"/>
                  <a:pt x="710" y="451"/>
                </a:cubicBezTo>
                <a:cubicBezTo>
                  <a:pt x="716" y="454"/>
                  <a:pt x="723" y="451"/>
                  <a:pt x="723" y="444"/>
                </a:cubicBezTo>
                <a:cubicBezTo>
                  <a:pt x="723" y="440"/>
                  <a:pt x="720" y="434"/>
                  <a:pt x="713" y="435"/>
                </a:cubicBezTo>
                <a:close/>
                <a:moveTo>
                  <a:pt x="715" y="479"/>
                </a:moveTo>
                <a:cubicBezTo>
                  <a:pt x="707" y="480"/>
                  <a:pt x="706" y="491"/>
                  <a:pt x="712" y="495"/>
                </a:cubicBezTo>
                <a:cubicBezTo>
                  <a:pt x="717" y="499"/>
                  <a:pt x="724" y="495"/>
                  <a:pt x="725" y="489"/>
                </a:cubicBezTo>
                <a:cubicBezTo>
                  <a:pt x="725" y="484"/>
                  <a:pt x="722" y="478"/>
                  <a:pt x="715" y="479"/>
                </a:cubicBezTo>
                <a:close/>
                <a:moveTo>
                  <a:pt x="740" y="547"/>
                </a:moveTo>
                <a:cubicBezTo>
                  <a:pt x="732" y="548"/>
                  <a:pt x="731" y="559"/>
                  <a:pt x="737" y="563"/>
                </a:cubicBezTo>
                <a:cubicBezTo>
                  <a:pt x="742" y="567"/>
                  <a:pt x="749" y="564"/>
                  <a:pt x="749" y="557"/>
                </a:cubicBezTo>
                <a:cubicBezTo>
                  <a:pt x="750" y="552"/>
                  <a:pt x="747" y="546"/>
                  <a:pt x="740" y="547"/>
                </a:cubicBezTo>
                <a:close/>
                <a:moveTo>
                  <a:pt x="716" y="524"/>
                </a:moveTo>
                <a:cubicBezTo>
                  <a:pt x="708" y="525"/>
                  <a:pt x="707" y="536"/>
                  <a:pt x="713" y="540"/>
                </a:cubicBezTo>
                <a:cubicBezTo>
                  <a:pt x="718" y="544"/>
                  <a:pt x="725" y="541"/>
                  <a:pt x="726" y="534"/>
                </a:cubicBezTo>
                <a:cubicBezTo>
                  <a:pt x="726" y="529"/>
                  <a:pt x="723" y="524"/>
                  <a:pt x="716" y="524"/>
                </a:cubicBezTo>
                <a:close/>
                <a:moveTo>
                  <a:pt x="716" y="501"/>
                </a:moveTo>
                <a:cubicBezTo>
                  <a:pt x="708" y="503"/>
                  <a:pt x="707" y="513"/>
                  <a:pt x="713" y="518"/>
                </a:cubicBezTo>
                <a:cubicBezTo>
                  <a:pt x="718" y="521"/>
                  <a:pt x="725" y="518"/>
                  <a:pt x="725" y="511"/>
                </a:cubicBezTo>
                <a:cubicBezTo>
                  <a:pt x="726" y="507"/>
                  <a:pt x="723" y="501"/>
                  <a:pt x="716" y="501"/>
                </a:cubicBezTo>
                <a:close/>
                <a:moveTo>
                  <a:pt x="715" y="457"/>
                </a:moveTo>
                <a:cubicBezTo>
                  <a:pt x="706" y="458"/>
                  <a:pt x="705" y="468"/>
                  <a:pt x="711" y="473"/>
                </a:cubicBezTo>
                <a:cubicBezTo>
                  <a:pt x="717" y="476"/>
                  <a:pt x="724" y="473"/>
                  <a:pt x="724" y="466"/>
                </a:cubicBezTo>
                <a:cubicBezTo>
                  <a:pt x="724" y="462"/>
                  <a:pt x="721" y="456"/>
                  <a:pt x="715" y="457"/>
                </a:cubicBezTo>
                <a:close/>
                <a:moveTo>
                  <a:pt x="692" y="501"/>
                </a:moveTo>
                <a:cubicBezTo>
                  <a:pt x="683" y="503"/>
                  <a:pt x="682" y="513"/>
                  <a:pt x="688" y="518"/>
                </a:cubicBezTo>
                <a:cubicBezTo>
                  <a:pt x="694" y="521"/>
                  <a:pt x="701" y="518"/>
                  <a:pt x="701" y="511"/>
                </a:cubicBezTo>
                <a:cubicBezTo>
                  <a:pt x="702" y="507"/>
                  <a:pt x="699" y="501"/>
                  <a:pt x="692" y="501"/>
                </a:cubicBezTo>
                <a:close/>
                <a:moveTo>
                  <a:pt x="692" y="524"/>
                </a:moveTo>
                <a:cubicBezTo>
                  <a:pt x="684" y="525"/>
                  <a:pt x="682" y="536"/>
                  <a:pt x="689" y="540"/>
                </a:cubicBezTo>
                <a:cubicBezTo>
                  <a:pt x="694" y="544"/>
                  <a:pt x="701" y="541"/>
                  <a:pt x="702" y="534"/>
                </a:cubicBezTo>
                <a:cubicBezTo>
                  <a:pt x="702" y="529"/>
                  <a:pt x="699" y="524"/>
                  <a:pt x="692" y="524"/>
                </a:cubicBezTo>
                <a:close/>
                <a:moveTo>
                  <a:pt x="687" y="473"/>
                </a:moveTo>
                <a:cubicBezTo>
                  <a:pt x="693" y="476"/>
                  <a:pt x="700" y="473"/>
                  <a:pt x="700" y="466"/>
                </a:cubicBezTo>
                <a:cubicBezTo>
                  <a:pt x="700" y="462"/>
                  <a:pt x="698" y="456"/>
                  <a:pt x="691" y="457"/>
                </a:cubicBezTo>
                <a:cubicBezTo>
                  <a:pt x="682" y="458"/>
                  <a:pt x="681" y="468"/>
                  <a:pt x="687" y="473"/>
                </a:cubicBezTo>
                <a:close/>
                <a:moveTo>
                  <a:pt x="687" y="451"/>
                </a:moveTo>
                <a:cubicBezTo>
                  <a:pt x="692" y="454"/>
                  <a:pt x="699" y="451"/>
                  <a:pt x="699" y="444"/>
                </a:cubicBezTo>
                <a:cubicBezTo>
                  <a:pt x="699" y="440"/>
                  <a:pt x="697" y="434"/>
                  <a:pt x="690" y="435"/>
                </a:cubicBezTo>
                <a:cubicBezTo>
                  <a:pt x="681" y="436"/>
                  <a:pt x="681" y="446"/>
                  <a:pt x="687" y="451"/>
                </a:cubicBezTo>
                <a:close/>
                <a:moveTo>
                  <a:pt x="687" y="631"/>
                </a:moveTo>
                <a:cubicBezTo>
                  <a:pt x="692" y="635"/>
                  <a:pt x="700" y="631"/>
                  <a:pt x="700" y="625"/>
                </a:cubicBezTo>
                <a:cubicBezTo>
                  <a:pt x="701" y="620"/>
                  <a:pt x="698" y="615"/>
                  <a:pt x="692" y="615"/>
                </a:cubicBezTo>
                <a:cubicBezTo>
                  <a:pt x="683" y="616"/>
                  <a:pt x="681" y="627"/>
                  <a:pt x="687" y="631"/>
                </a:cubicBezTo>
                <a:close/>
                <a:moveTo>
                  <a:pt x="692" y="593"/>
                </a:moveTo>
                <a:cubicBezTo>
                  <a:pt x="683" y="594"/>
                  <a:pt x="682" y="605"/>
                  <a:pt x="688" y="609"/>
                </a:cubicBezTo>
                <a:cubicBezTo>
                  <a:pt x="693" y="613"/>
                  <a:pt x="700" y="609"/>
                  <a:pt x="701" y="602"/>
                </a:cubicBezTo>
                <a:cubicBezTo>
                  <a:pt x="702" y="598"/>
                  <a:pt x="699" y="592"/>
                  <a:pt x="692" y="593"/>
                </a:cubicBezTo>
                <a:close/>
                <a:moveTo>
                  <a:pt x="692" y="570"/>
                </a:moveTo>
                <a:cubicBezTo>
                  <a:pt x="684" y="571"/>
                  <a:pt x="682" y="582"/>
                  <a:pt x="688" y="586"/>
                </a:cubicBezTo>
                <a:cubicBezTo>
                  <a:pt x="694" y="590"/>
                  <a:pt x="701" y="586"/>
                  <a:pt x="702" y="580"/>
                </a:cubicBezTo>
                <a:cubicBezTo>
                  <a:pt x="702" y="575"/>
                  <a:pt x="699" y="569"/>
                  <a:pt x="692" y="570"/>
                </a:cubicBezTo>
                <a:close/>
                <a:moveTo>
                  <a:pt x="691" y="479"/>
                </a:moveTo>
                <a:cubicBezTo>
                  <a:pt x="683" y="480"/>
                  <a:pt x="682" y="491"/>
                  <a:pt x="688" y="495"/>
                </a:cubicBezTo>
                <a:cubicBezTo>
                  <a:pt x="693" y="499"/>
                  <a:pt x="700" y="495"/>
                  <a:pt x="701" y="489"/>
                </a:cubicBezTo>
                <a:cubicBezTo>
                  <a:pt x="701" y="484"/>
                  <a:pt x="698" y="478"/>
                  <a:pt x="691" y="479"/>
                </a:cubicBezTo>
                <a:close/>
                <a:moveTo>
                  <a:pt x="689" y="319"/>
                </a:moveTo>
                <a:cubicBezTo>
                  <a:pt x="689" y="316"/>
                  <a:pt x="686" y="310"/>
                  <a:pt x="680" y="311"/>
                </a:cubicBezTo>
                <a:cubicBezTo>
                  <a:pt x="673" y="312"/>
                  <a:pt x="672" y="320"/>
                  <a:pt x="677" y="324"/>
                </a:cubicBezTo>
                <a:cubicBezTo>
                  <a:pt x="682" y="328"/>
                  <a:pt x="689" y="325"/>
                  <a:pt x="689" y="319"/>
                </a:cubicBezTo>
                <a:close/>
                <a:moveTo>
                  <a:pt x="666" y="457"/>
                </a:moveTo>
                <a:cubicBezTo>
                  <a:pt x="658" y="458"/>
                  <a:pt x="657" y="468"/>
                  <a:pt x="663" y="473"/>
                </a:cubicBezTo>
                <a:cubicBezTo>
                  <a:pt x="668" y="476"/>
                  <a:pt x="676" y="473"/>
                  <a:pt x="676" y="466"/>
                </a:cubicBezTo>
                <a:cubicBezTo>
                  <a:pt x="676" y="462"/>
                  <a:pt x="673" y="456"/>
                  <a:pt x="666" y="457"/>
                </a:cubicBezTo>
                <a:close/>
                <a:moveTo>
                  <a:pt x="662" y="451"/>
                </a:moveTo>
                <a:cubicBezTo>
                  <a:pt x="668" y="454"/>
                  <a:pt x="675" y="451"/>
                  <a:pt x="675" y="444"/>
                </a:cubicBezTo>
                <a:cubicBezTo>
                  <a:pt x="675" y="440"/>
                  <a:pt x="672" y="434"/>
                  <a:pt x="666" y="435"/>
                </a:cubicBezTo>
                <a:cubicBezTo>
                  <a:pt x="657" y="436"/>
                  <a:pt x="656" y="446"/>
                  <a:pt x="662" y="451"/>
                </a:cubicBezTo>
                <a:close/>
                <a:moveTo>
                  <a:pt x="668" y="524"/>
                </a:moveTo>
                <a:cubicBezTo>
                  <a:pt x="659" y="525"/>
                  <a:pt x="658" y="536"/>
                  <a:pt x="664" y="540"/>
                </a:cubicBezTo>
                <a:cubicBezTo>
                  <a:pt x="669" y="544"/>
                  <a:pt x="677" y="541"/>
                  <a:pt x="677" y="534"/>
                </a:cubicBezTo>
                <a:cubicBezTo>
                  <a:pt x="678" y="529"/>
                  <a:pt x="675" y="524"/>
                  <a:pt x="668" y="524"/>
                </a:cubicBezTo>
                <a:close/>
                <a:moveTo>
                  <a:pt x="667" y="479"/>
                </a:moveTo>
                <a:cubicBezTo>
                  <a:pt x="658" y="480"/>
                  <a:pt x="657" y="491"/>
                  <a:pt x="663" y="495"/>
                </a:cubicBezTo>
                <a:cubicBezTo>
                  <a:pt x="669" y="499"/>
                  <a:pt x="676" y="495"/>
                  <a:pt x="677" y="489"/>
                </a:cubicBezTo>
                <a:cubicBezTo>
                  <a:pt x="677" y="484"/>
                  <a:pt x="674" y="478"/>
                  <a:pt x="667" y="479"/>
                </a:cubicBezTo>
                <a:close/>
                <a:moveTo>
                  <a:pt x="667" y="501"/>
                </a:moveTo>
                <a:cubicBezTo>
                  <a:pt x="659" y="503"/>
                  <a:pt x="658" y="513"/>
                  <a:pt x="664" y="518"/>
                </a:cubicBezTo>
                <a:cubicBezTo>
                  <a:pt x="669" y="521"/>
                  <a:pt x="676" y="518"/>
                  <a:pt x="677" y="511"/>
                </a:cubicBezTo>
                <a:cubicBezTo>
                  <a:pt x="677" y="507"/>
                  <a:pt x="674" y="501"/>
                  <a:pt x="667" y="501"/>
                </a:cubicBezTo>
                <a:close/>
                <a:moveTo>
                  <a:pt x="668" y="547"/>
                </a:moveTo>
                <a:cubicBezTo>
                  <a:pt x="659" y="548"/>
                  <a:pt x="658" y="559"/>
                  <a:pt x="664" y="563"/>
                </a:cubicBezTo>
                <a:cubicBezTo>
                  <a:pt x="669" y="567"/>
                  <a:pt x="677" y="564"/>
                  <a:pt x="677" y="557"/>
                </a:cubicBezTo>
                <a:cubicBezTo>
                  <a:pt x="678" y="552"/>
                  <a:pt x="675" y="546"/>
                  <a:pt x="668" y="547"/>
                </a:cubicBezTo>
                <a:close/>
                <a:moveTo>
                  <a:pt x="668" y="570"/>
                </a:moveTo>
                <a:cubicBezTo>
                  <a:pt x="659" y="571"/>
                  <a:pt x="658" y="582"/>
                  <a:pt x="664" y="586"/>
                </a:cubicBezTo>
                <a:cubicBezTo>
                  <a:pt x="669" y="590"/>
                  <a:pt x="676" y="586"/>
                  <a:pt x="677" y="580"/>
                </a:cubicBezTo>
                <a:cubicBezTo>
                  <a:pt x="678" y="575"/>
                  <a:pt x="675" y="569"/>
                  <a:pt x="668" y="570"/>
                </a:cubicBezTo>
                <a:close/>
                <a:moveTo>
                  <a:pt x="668" y="593"/>
                </a:moveTo>
                <a:cubicBezTo>
                  <a:pt x="659" y="594"/>
                  <a:pt x="657" y="605"/>
                  <a:pt x="663" y="609"/>
                </a:cubicBezTo>
                <a:cubicBezTo>
                  <a:pt x="669" y="613"/>
                  <a:pt x="676" y="609"/>
                  <a:pt x="677" y="602"/>
                </a:cubicBezTo>
                <a:cubicBezTo>
                  <a:pt x="677" y="598"/>
                  <a:pt x="674" y="592"/>
                  <a:pt x="668" y="593"/>
                </a:cubicBezTo>
                <a:close/>
                <a:moveTo>
                  <a:pt x="667" y="615"/>
                </a:moveTo>
                <a:cubicBezTo>
                  <a:pt x="658" y="616"/>
                  <a:pt x="657" y="627"/>
                  <a:pt x="663" y="631"/>
                </a:cubicBezTo>
                <a:cubicBezTo>
                  <a:pt x="668" y="635"/>
                  <a:pt x="675" y="631"/>
                  <a:pt x="676" y="625"/>
                </a:cubicBezTo>
                <a:cubicBezTo>
                  <a:pt x="677" y="620"/>
                  <a:pt x="674" y="615"/>
                  <a:pt x="667" y="615"/>
                </a:cubicBezTo>
                <a:close/>
                <a:moveTo>
                  <a:pt x="759" y="435"/>
                </a:moveTo>
                <a:cubicBezTo>
                  <a:pt x="752" y="436"/>
                  <a:pt x="751" y="446"/>
                  <a:pt x="757" y="451"/>
                </a:cubicBezTo>
                <a:cubicBezTo>
                  <a:pt x="762" y="454"/>
                  <a:pt x="769" y="451"/>
                  <a:pt x="769" y="444"/>
                </a:cubicBezTo>
                <a:cubicBezTo>
                  <a:pt x="769" y="440"/>
                  <a:pt x="766" y="434"/>
                  <a:pt x="759" y="435"/>
                </a:cubicBezTo>
                <a:close/>
                <a:moveTo>
                  <a:pt x="617" y="501"/>
                </a:moveTo>
                <a:cubicBezTo>
                  <a:pt x="608" y="503"/>
                  <a:pt x="607" y="513"/>
                  <a:pt x="613" y="518"/>
                </a:cubicBezTo>
                <a:cubicBezTo>
                  <a:pt x="619" y="521"/>
                  <a:pt x="626" y="518"/>
                  <a:pt x="627" y="511"/>
                </a:cubicBezTo>
                <a:cubicBezTo>
                  <a:pt x="627" y="507"/>
                  <a:pt x="625" y="501"/>
                  <a:pt x="617" y="501"/>
                </a:cubicBezTo>
                <a:close/>
                <a:moveTo>
                  <a:pt x="617" y="593"/>
                </a:moveTo>
                <a:cubicBezTo>
                  <a:pt x="608" y="594"/>
                  <a:pt x="607" y="605"/>
                  <a:pt x="613" y="609"/>
                </a:cubicBezTo>
                <a:cubicBezTo>
                  <a:pt x="619" y="613"/>
                  <a:pt x="626" y="609"/>
                  <a:pt x="627" y="602"/>
                </a:cubicBezTo>
                <a:cubicBezTo>
                  <a:pt x="627" y="598"/>
                  <a:pt x="625" y="592"/>
                  <a:pt x="617" y="593"/>
                </a:cubicBezTo>
                <a:close/>
                <a:moveTo>
                  <a:pt x="1026" y="291"/>
                </a:moveTo>
                <a:cubicBezTo>
                  <a:pt x="1023" y="293"/>
                  <a:pt x="1030" y="306"/>
                  <a:pt x="1033" y="307"/>
                </a:cubicBezTo>
                <a:cubicBezTo>
                  <a:pt x="1035" y="307"/>
                  <a:pt x="1035" y="304"/>
                  <a:pt x="1033" y="300"/>
                </a:cubicBezTo>
                <a:cubicBezTo>
                  <a:pt x="1032" y="296"/>
                  <a:pt x="1028" y="291"/>
                  <a:pt x="1026" y="291"/>
                </a:cubicBezTo>
                <a:close/>
                <a:moveTo>
                  <a:pt x="617" y="570"/>
                </a:moveTo>
                <a:cubicBezTo>
                  <a:pt x="609" y="571"/>
                  <a:pt x="607" y="582"/>
                  <a:pt x="613" y="586"/>
                </a:cubicBezTo>
                <a:cubicBezTo>
                  <a:pt x="619" y="590"/>
                  <a:pt x="626" y="586"/>
                  <a:pt x="627" y="580"/>
                </a:cubicBezTo>
                <a:cubicBezTo>
                  <a:pt x="628" y="575"/>
                  <a:pt x="625" y="569"/>
                  <a:pt x="617" y="570"/>
                </a:cubicBezTo>
                <a:close/>
                <a:moveTo>
                  <a:pt x="617" y="524"/>
                </a:moveTo>
                <a:cubicBezTo>
                  <a:pt x="609" y="525"/>
                  <a:pt x="607" y="536"/>
                  <a:pt x="613" y="540"/>
                </a:cubicBezTo>
                <a:cubicBezTo>
                  <a:pt x="619" y="544"/>
                  <a:pt x="627" y="541"/>
                  <a:pt x="627" y="534"/>
                </a:cubicBezTo>
                <a:cubicBezTo>
                  <a:pt x="628" y="529"/>
                  <a:pt x="624" y="524"/>
                  <a:pt x="617" y="524"/>
                </a:cubicBezTo>
                <a:close/>
                <a:moveTo>
                  <a:pt x="616" y="435"/>
                </a:moveTo>
                <a:cubicBezTo>
                  <a:pt x="608" y="436"/>
                  <a:pt x="606" y="446"/>
                  <a:pt x="613" y="451"/>
                </a:cubicBezTo>
                <a:cubicBezTo>
                  <a:pt x="618" y="454"/>
                  <a:pt x="626" y="451"/>
                  <a:pt x="626" y="444"/>
                </a:cubicBezTo>
                <a:cubicBezTo>
                  <a:pt x="626" y="440"/>
                  <a:pt x="624" y="434"/>
                  <a:pt x="616" y="435"/>
                </a:cubicBezTo>
                <a:close/>
                <a:moveTo>
                  <a:pt x="740" y="570"/>
                </a:moveTo>
                <a:cubicBezTo>
                  <a:pt x="732" y="571"/>
                  <a:pt x="731" y="582"/>
                  <a:pt x="736" y="586"/>
                </a:cubicBezTo>
                <a:cubicBezTo>
                  <a:pt x="741" y="590"/>
                  <a:pt x="748" y="586"/>
                  <a:pt x="749" y="580"/>
                </a:cubicBezTo>
                <a:cubicBezTo>
                  <a:pt x="750" y="575"/>
                  <a:pt x="747" y="569"/>
                  <a:pt x="740" y="570"/>
                </a:cubicBezTo>
                <a:close/>
                <a:moveTo>
                  <a:pt x="617" y="457"/>
                </a:moveTo>
                <a:cubicBezTo>
                  <a:pt x="608" y="458"/>
                  <a:pt x="607" y="468"/>
                  <a:pt x="613" y="473"/>
                </a:cubicBezTo>
                <a:cubicBezTo>
                  <a:pt x="619" y="476"/>
                  <a:pt x="626" y="473"/>
                  <a:pt x="626" y="466"/>
                </a:cubicBezTo>
                <a:cubicBezTo>
                  <a:pt x="627" y="462"/>
                  <a:pt x="624" y="456"/>
                  <a:pt x="617" y="457"/>
                </a:cubicBezTo>
                <a:close/>
                <a:moveTo>
                  <a:pt x="617" y="479"/>
                </a:moveTo>
                <a:cubicBezTo>
                  <a:pt x="608" y="480"/>
                  <a:pt x="607" y="491"/>
                  <a:pt x="613" y="495"/>
                </a:cubicBezTo>
                <a:cubicBezTo>
                  <a:pt x="619" y="499"/>
                  <a:pt x="626" y="495"/>
                  <a:pt x="627" y="489"/>
                </a:cubicBezTo>
                <a:cubicBezTo>
                  <a:pt x="627" y="484"/>
                  <a:pt x="624" y="478"/>
                  <a:pt x="617" y="479"/>
                </a:cubicBezTo>
                <a:close/>
                <a:moveTo>
                  <a:pt x="618" y="547"/>
                </a:moveTo>
                <a:cubicBezTo>
                  <a:pt x="609" y="548"/>
                  <a:pt x="607" y="559"/>
                  <a:pt x="613" y="563"/>
                </a:cubicBezTo>
                <a:cubicBezTo>
                  <a:pt x="619" y="567"/>
                  <a:pt x="627" y="564"/>
                  <a:pt x="627" y="557"/>
                </a:cubicBezTo>
                <a:cubicBezTo>
                  <a:pt x="628" y="552"/>
                  <a:pt x="625" y="546"/>
                  <a:pt x="618" y="547"/>
                </a:cubicBezTo>
                <a:close/>
                <a:moveTo>
                  <a:pt x="912" y="524"/>
                </a:moveTo>
                <a:cubicBezTo>
                  <a:pt x="904" y="525"/>
                  <a:pt x="904" y="538"/>
                  <a:pt x="910" y="541"/>
                </a:cubicBezTo>
                <a:cubicBezTo>
                  <a:pt x="914" y="544"/>
                  <a:pt x="919" y="540"/>
                  <a:pt x="919" y="534"/>
                </a:cubicBezTo>
                <a:cubicBezTo>
                  <a:pt x="919" y="529"/>
                  <a:pt x="917" y="524"/>
                  <a:pt x="912" y="524"/>
                </a:cubicBezTo>
                <a:close/>
                <a:moveTo>
                  <a:pt x="907" y="457"/>
                </a:moveTo>
                <a:cubicBezTo>
                  <a:pt x="900" y="458"/>
                  <a:pt x="901" y="469"/>
                  <a:pt x="906" y="473"/>
                </a:cubicBezTo>
                <a:cubicBezTo>
                  <a:pt x="911" y="476"/>
                  <a:pt x="915" y="473"/>
                  <a:pt x="915" y="466"/>
                </a:cubicBezTo>
                <a:cubicBezTo>
                  <a:pt x="915" y="462"/>
                  <a:pt x="912" y="456"/>
                  <a:pt x="907" y="457"/>
                </a:cubicBezTo>
                <a:close/>
                <a:moveTo>
                  <a:pt x="617" y="615"/>
                </a:moveTo>
                <a:cubicBezTo>
                  <a:pt x="608" y="616"/>
                  <a:pt x="607" y="627"/>
                  <a:pt x="613" y="631"/>
                </a:cubicBezTo>
                <a:cubicBezTo>
                  <a:pt x="618" y="635"/>
                  <a:pt x="626" y="631"/>
                  <a:pt x="627" y="625"/>
                </a:cubicBezTo>
                <a:cubicBezTo>
                  <a:pt x="627" y="621"/>
                  <a:pt x="624" y="615"/>
                  <a:pt x="617" y="615"/>
                </a:cubicBezTo>
                <a:close/>
                <a:moveTo>
                  <a:pt x="911" y="501"/>
                </a:moveTo>
                <a:cubicBezTo>
                  <a:pt x="904" y="503"/>
                  <a:pt x="904" y="514"/>
                  <a:pt x="909" y="518"/>
                </a:cubicBezTo>
                <a:cubicBezTo>
                  <a:pt x="913" y="521"/>
                  <a:pt x="918" y="517"/>
                  <a:pt x="918" y="511"/>
                </a:cubicBezTo>
                <a:cubicBezTo>
                  <a:pt x="918" y="507"/>
                  <a:pt x="916" y="501"/>
                  <a:pt x="911" y="501"/>
                </a:cubicBezTo>
                <a:close/>
                <a:moveTo>
                  <a:pt x="909" y="479"/>
                </a:moveTo>
                <a:cubicBezTo>
                  <a:pt x="902" y="480"/>
                  <a:pt x="902" y="492"/>
                  <a:pt x="908" y="495"/>
                </a:cubicBezTo>
                <a:cubicBezTo>
                  <a:pt x="912" y="499"/>
                  <a:pt x="917" y="495"/>
                  <a:pt x="917" y="489"/>
                </a:cubicBezTo>
                <a:cubicBezTo>
                  <a:pt x="917" y="484"/>
                  <a:pt x="915" y="478"/>
                  <a:pt x="909" y="479"/>
                </a:cubicBezTo>
                <a:close/>
                <a:moveTo>
                  <a:pt x="865" y="380"/>
                </a:moveTo>
                <a:cubicBezTo>
                  <a:pt x="865" y="376"/>
                  <a:pt x="862" y="371"/>
                  <a:pt x="856" y="371"/>
                </a:cubicBezTo>
                <a:cubicBezTo>
                  <a:pt x="850" y="372"/>
                  <a:pt x="851" y="382"/>
                  <a:pt x="856" y="386"/>
                </a:cubicBezTo>
                <a:cubicBezTo>
                  <a:pt x="861" y="390"/>
                  <a:pt x="866" y="386"/>
                  <a:pt x="865" y="380"/>
                </a:cubicBezTo>
                <a:close/>
                <a:moveTo>
                  <a:pt x="846" y="435"/>
                </a:moveTo>
                <a:cubicBezTo>
                  <a:pt x="838" y="436"/>
                  <a:pt x="839" y="447"/>
                  <a:pt x="845" y="451"/>
                </a:cubicBezTo>
                <a:cubicBezTo>
                  <a:pt x="850" y="454"/>
                  <a:pt x="855" y="450"/>
                  <a:pt x="855" y="444"/>
                </a:cubicBezTo>
                <a:cubicBezTo>
                  <a:pt x="854" y="440"/>
                  <a:pt x="851" y="434"/>
                  <a:pt x="846" y="435"/>
                </a:cubicBezTo>
                <a:close/>
                <a:moveTo>
                  <a:pt x="870" y="479"/>
                </a:moveTo>
                <a:cubicBezTo>
                  <a:pt x="863" y="480"/>
                  <a:pt x="863" y="492"/>
                  <a:pt x="868" y="495"/>
                </a:cubicBezTo>
                <a:cubicBezTo>
                  <a:pt x="873" y="499"/>
                  <a:pt x="878" y="495"/>
                  <a:pt x="878" y="489"/>
                </a:cubicBezTo>
                <a:cubicBezTo>
                  <a:pt x="878" y="484"/>
                  <a:pt x="876" y="478"/>
                  <a:pt x="870" y="479"/>
                </a:cubicBezTo>
                <a:close/>
                <a:moveTo>
                  <a:pt x="869" y="518"/>
                </a:moveTo>
                <a:cubicBezTo>
                  <a:pt x="874" y="521"/>
                  <a:pt x="879" y="517"/>
                  <a:pt x="879" y="511"/>
                </a:cubicBezTo>
                <a:cubicBezTo>
                  <a:pt x="880" y="507"/>
                  <a:pt x="877" y="501"/>
                  <a:pt x="871" y="501"/>
                </a:cubicBezTo>
                <a:cubicBezTo>
                  <a:pt x="864" y="503"/>
                  <a:pt x="864" y="514"/>
                  <a:pt x="869" y="518"/>
                </a:cubicBezTo>
                <a:close/>
                <a:moveTo>
                  <a:pt x="415" y="479"/>
                </a:moveTo>
                <a:cubicBezTo>
                  <a:pt x="406" y="480"/>
                  <a:pt x="404" y="491"/>
                  <a:pt x="410" y="495"/>
                </a:cubicBezTo>
                <a:cubicBezTo>
                  <a:pt x="415" y="499"/>
                  <a:pt x="423" y="495"/>
                  <a:pt x="423" y="489"/>
                </a:cubicBezTo>
                <a:cubicBezTo>
                  <a:pt x="424" y="484"/>
                  <a:pt x="421" y="478"/>
                  <a:pt x="415" y="479"/>
                </a:cubicBezTo>
                <a:close/>
                <a:moveTo>
                  <a:pt x="692" y="547"/>
                </a:moveTo>
                <a:cubicBezTo>
                  <a:pt x="684" y="548"/>
                  <a:pt x="682" y="559"/>
                  <a:pt x="689" y="563"/>
                </a:cubicBezTo>
                <a:cubicBezTo>
                  <a:pt x="694" y="567"/>
                  <a:pt x="701" y="564"/>
                  <a:pt x="702" y="557"/>
                </a:cubicBezTo>
                <a:cubicBezTo>
                  <a:pt x="702" y="552"/>
                  <a:pt x="699" y="546"/>
                  <a:pt x="692" y="547"/>
                </a:cubicBezTo>
                <a:close/>
                <a:moveTo>
                  <a:pt x="746" y="444"/>
                </a:moveTo>
                <a:cubicBezTo>
                  <a:pt x="746" y="440"/>
                  <a:pt x="743" y="434"/>
                  <a:pt x="737" y="435"/>
                </a:cubicBezTo>
                <a:cubicBezTo>
                  <a:pt x="729" y="436"/>
                  <a:pt x="728" y="446"/>
                  <a:pt x="734" y="451"/>
                </a:cubicBezTo>
                <a:cubicBezTo>
                  <a:pt x="739" y="454"/>
                  <a:pt x="746" y="451"/>
                  <a:pt x="746" y="444"/>
                </a:cubicBezTo>
                <a:close/>
                <a:moveTo>
                  <a:pt x="758" y="413"/>
                </a:moveTo>
                <a:cubicBezTo>
                  <a:pt x="750" y="415"/>
                  <a:pt x="749" y="425"/>
                  <a:pt x="755" y="429"/>
                </a:cubicBezTo>
                <a:cubicBezTo>
                  <a:pt x="761" y="432"/>
                  <a:pt x="767" y="429"/>
                  <a:pt x="767" y="423"/>
                </a:cubicBezTo>
                <a:cubicBezTo>
                  <a:pt x="767" y="418"/>
                  <a:pt x="764" y="413"/>
                  <a:pt x="758" y="413"/>
                </a:cubicBezTo>
                <a:close/>
                <a:moveTo>
                  <a:pt x="740" y="501"/>
                </a:moveTo>
                <a:cubicBezTo>
                  <a:pt x="732" y="503"/>
                  <a:pt x="730" y="513"/>
                  <a:pt x="736" y="518"/>
                </a:cubicBezTo>
                <a:cubicBezTo>
                  <a:pt x="742" y="521"/>
                  <a:pt x="748" y="518"/>
                  <a:pt x="749" y="511"/>
                </a:cubicBezTo>
                <a:cubicBezTo>
                  <a:pt x="749" y="507"/>
                  <a:pt x="746" y="501"/>
                  <a:pt x="740" y="501"/>
                </a:cubicBezTo>
                <a:close/>
                <a:moveTo>
                  <a:pt x="735" y="473"/>
                </a:moveTo>
                <a:cubicBezTo>
                  <a:pt x="740" y="476"/>
                  <a:pt x="747" y="473"/>
                  <a:pt x="747" y="466"/>
                </a:cubicBezTo>
                <a:cubicBezTo>
                  <a:pt x="747" y="462"/>
                  <a:pt x="745" y="456"/>
                  <a:pt x="738" y="457"/>
                </a:cubicBezTo>
                <a:cubicBezTo>
                  <a:pt x="730" y="458"/>
                  <a:pt x="729" y="468"/>
                  <a:pt x="735" y="473"/>
                </a:cubicBezTo>
                <a:close/>
                <a:moveTo>
                  <a:pt x="748" y="625"/>
                </a:moveTo>
                <a:cubicBezTo>
                  <a:pt x="748" y="620"/>
                  <a:pt x="746" y="615"/>
                  <a:pt x="739" y="615"/>
                </a:cubicBezTo>
                <a:cubicBezTo>
                  <a:pt x="731" y="616"/>
                  <a:pt x="729" y="627"/>
                  <a:pt x="735" y="631"/>
                </a:cubicBezTo>
                <a:cubicBezTo>
                  <a:pt x="740" y="635"/>
                  <a:pt x="747" y="631"/>
                  <a:pt x="748" y="625"/>
                </a:cubicBezTo>
                <a:close/>
                <a:moveTo>
                  <a:pt x="740" y="593"/>
                </a:moveTo>
                <a:cubicBezTo>
                  <a:pt x="732" y="594"/>
                  <a:pt x="730" y="605"/>
                  <a:pt x="736" y="609"/>
                </a:cubicBezTo>
                <a:cubicBezTo>
                  <a:pt x="741" y="613"/>
                  <a:pt x="748" y="609"/>
                  <a:pt x="749" y="602"/>
                </a:cubicBezTo>
                <a:cubicBezTo>
                  <a:pt x="749" y="598"/>
                  <a:pt x="746" y="592"/>
                  <a:pt x="740" y="593"/>
                </a:cubicBezTo>
                <a:close/>
                <a:moveTo>
                  <a:pt x="739" y="479"/>
                </a:moveTo>
                <a:cubicBezTo>
                  <a:pt x="731" y="480"/>
                  <a:pt x="730" y="491"/>
                  <a:pt x="736" y="495"/>
                </a:cubicBezTo>
                <a:cubicBezTo>
                  <a:pt x="741" y="499"/>
                  <a:pt x="748" y="495"/>
                  <a:pt x="748" y="489"/>
                </a:cubicBezTo>
                <a:cubicBezTo>
                  <a:pt x="748" y="484"/>
                  <a:pt x="746" y="478"/>
                  <a:pt x="739" y="479"/>
                </a:cubicBezTo>
                <a:close/>
                <a:moveTo>
                  <a:pt x="997" y="262"/>
                </a:moveTo>
                <a:cubicBezTo>
                  <a:pt x="995" y="258"/>
                  <a:pt x="992" y="254"/>
                  <a:pt x="989" y="254"/>
                </a:cubicBezTo>
                <a:cubicBezTo>
                  <a:pt x="986" y="255"/>
                  <a:pt x="993" y="267"/>
                  <a:pt x="997" y="268"/>
                </a:cubicBezTo>
                <a:cubicBezTo>
                  <a:pt x="999" y="269"/>
                  <a:pt x="999" y="267"/>
                  <a:pt x="997" y="263"/>
                </a:cubicBezTo>
                <a:cubicBezTo>
                  <a:pt x="997" y="262"/>
                  <a:pt x="997" y="262"/>
                  <a:pt x="997" y="262"/>
                </a:cubicBezTo>
                <a:close/>
                <a:moveTo>
                  <a:pt x="740" y="524"/>
                </a:moveTo>
                <a:cubicBezTo>
                  <a:pt x="732" y="525"/>
                  <a:pt x="731" y="536"/>
                  <a:pt x="737" y="540"/>
                </a:cubicBezTo>
                <a:cubicBezTo>
                  <a:pt x="742" y="544"/>
                  <a:pt x="749" y="541"/>
                  <a:pt x="749" y="534"/>
                </a:cubicBezTo>
                <a:cubicBezTo>
                  <a:pt x="750" y="529"/>
                  <a:pt x="747" y="524"/>
                  <a:pt x="740" y="524"/>
                </a:cubicBezTo>
                <a:close/>
                <a:moveTo>
                  <a:pt x="805" y="325"/>
                </a:moveTo>
                <a:cubicBezTo>
                  <a:pt x="810" y="328"/>
                  <a:pt x="815" y="325"/>
                  <a:pt x="814" y="319"/>
                </a:cubicBezTo>
                <a:cubicBezTo>
                  <a:pt x="814" y="315"/>
                  <a:pt x="810" y="310"/>
                  <a:pt x="805" y="311"/>
                </a:cubicBezTo>
                <a:cubicBezTo>
                  <a:pt x="799" y="312"/>
                  <a:pt x="799" y="321"/>
                  <a:pt x="805" y="325"/>
                </a:cubicBezTo>
                <a:close/>
                <a:moveTo>
                  <a:pt x="809" y="345"/>
                </a:moveTo>
                <a:cubicBezTo>
                  <a:pt x="814" y="348"/>
                  <a:pt x="819" y="345"/>
                  <a:pt x="819" y="339"/>
                </a:cubicBezTo>
                <a:cubicBezTo>
                  <a:pt x="818" y="335"/>
                  <a:pt x="815" y="330"/>
                  <a:pt x="809" y="330"/>
                </a:cubicBezTo>
                <a:cubicBezTo>
                  <a:pt x="803" y="332"/>
                  <a:pt x="803" y="341"/>
                  <a:pt x="809" y="345"/>
                </a:cubicBezTo>
                <a:close/>
                <a:moveTo>
                  <a:pt x="761" y="457"/>
                </a:moveTo>
                <a:cubicBezTo>
                  <a:pt x="753" y="458"/>
                  <a:pt x="752" y="468"/>
                  <a:pt x="758" y="473"/>
                </a:cubicBezTo>
                <a:cubicBezTo>
                  <a:pt x="763" y="476"/>
                  <a:pt x="770" y="473"/>
                  <a:pt x="770" y="466"/>
                </a:cubicBezTo>
                <a:cubicBezTo>
                  <a:pt x="770" y="462"/>
                  <a:pt x="767" y="456"/>
                  <a:pt x="761" y="457"/>
                </a:cubicBezTo>
                <a:close/>
                <a:moveTo>
                  <a:pt x="825" y="325"/>
                </a:moveTo>
                <a:cubicBezTo>
                  <a:pt x="830" y="328"/>
                  <a:pt x="834" y="325"/>
                  <a:pt x="834" y="319"/>
                </a:cubicBezTo>
                <a:cubicBezTo>
                  <a:pt x="833" y="315"/>
                  <a:pt x="829" y="310"/>
                  <a:pt x="824" y="311"/>
                </a:cubicBezTo>
                <a:cubicBezTo>
                  <a:pt x="818" y="312"/>
                  <a:pt x="819" y="321"/>
                  <a:pt x="825" y="325"/>
                </a:cubicBezTo>
                <a:close/>
                <a:moveTo>
                  <a:pt x="1006" y="268"/>
                </a:moveTo>
                <a:cubicBezTo>
                  <a:pt x="1008" y="269"/>
                  <a:pt x="1008" y="267"/>
                  <a:pt x="1007" y="263"/>
                </a:cubicBezTo>
                <a:cubicBezTo>
                  <a:pt x="1006" y="263"/>
                  <a:pt x="1006" y="262"/>
                  <a:pt x="1006" y="262"/>
                </a:cubicBezTo>
                <a:cubicBezTo>
                  <a:pt x="1004" y="258"/>
                  <a:pt x="1000" y="254"/>
                  <a:pt x="998" y="254"/>
                </a:cubicBezTo>
                <a:cubicBezTo>
                  <a:pt x="995" y="255"/>
                  <a:pt x="1002" y="267"/>
                  <a:pt x="1006" y="268"/>
                </a:cubicBezTo>
                <a:close/>
                <a:moveTo>
                  <a:pt x="986" y="268"/>
                </a:moveTo>
                <a:cubicBezTo>
                  <a:pt x="989" y="269"/>
                  <a:pt x="990" y="267"/>
                  <a:pt x="988" y="263"/>
                </a:cubicBezTo>
                <a:cubicBezTo>
                  <a:pt x="988" y="263"/>
                  <a:pt x="988" y="262"/>
                  <a:pt x="988" y="262"/>
                </a:cubicBezTo>
                <a:cubicBezTo>
                  <a:pt x="986" y="258"/>
                  <a:pt x="982" y="254"/>
                  <a:pt x="979" y="254"/>
                </a:cubicBezTo>
                <a:cubicBezTo>
                  <a:pt x="976" y="255"/>
                  <a:pt x="982" y="266"/>
                  <a:pt x="986" y="268"/>
                </a:cubicBezTo>
                <a:close/>
                <a:moveTo>
                  <a:pt x="762" y="479"/>
                </a:moveTo>
                <a:cubicBezTo>
                  <a:pt x="754" y="480"/>
                  <a:pt x="753" y="491"/>
                  <a:pt x="759" y="495"/>
                </a:cubicBezTo>
                <a:cubicBezTo>
                  <a:pt x="764" y="499"/>
                  <a:pt x="771" y="495"/>
                  <a:pt x="771" y="489"/>
                </a:cubicBezTo>
                <a:cubicBezTo>
                  <a:pt x="771" y="484"/>
                  <a:pt x="769" y="478"/>
                  <a:pt x="762" y="479"/>
                </a:cubicBezTo>
                <a:close/>
                <a:moveTo>
                  <a:pt x="763" y="501"/>
                </a:moveTo>
                <a:cubicBezTo>
                  <a:pt x="755" y="503"/>
                  <a:pt x="754" y="513"/>
                  <a:pt x="760" y="518"/>
                </a:cubicBezTo>
                <a:cubicBezTo>
                  <a:pt x="765" y="521"/>
                  <a:pt x="772" y="518"/>
                  <a:pt x="772" y="511"/>
                </a:cubicBezTo>
                <a:cubicBezTo>
                  <a:pt x="772" y="507"/>
                  <a:pt x="769" y="501"/>
                  <a:pt x="763" y="501"/>
                </a:cubicBezTo>
                <a:close/>
                <a:moveTo>
                  <a:pt x="785" y="615"/>
                </a:moveTo>
                <a:cubicBezTo>
                  <a:pt x="777" y="616"/>
                  <a:pt x="775" y="628"/>
                  <a:pt x="781" y="632"/>
                </a:cubicBezTo>
                <a:cubicBezTo>
                  <a:pt x="786" y="635"/>
                  <a:pt x="792" y="631"/>
                  <a:pt x="793" y="625"/>
                </a:cubicBezTo>
                <a:cubicBezTo>
                  <a:pt x="794" y="620"/>
                  <a:pt x="791" y="615"/>
                  <a:pt x="785" y="615"/>
                </a:cubicBezTo>
                <a:close/>
                <a:moveTo>
                  <a:pt x="1024" y="306"/>
                </a:moveTo>
                <a:cubicBezTo>
                  <a:pt x="1026" y="307"/>
                  <a:pt x="1027" y="304"/>
                  <a:pt x="1025" y="300"/>
                </a:cubicBezTo>
                <a:cubicBezTo>
                  <a:pt x="1023" y="296"/>
                  <a:pt x="1020" y="291"/>
                  <a:pt x="1018" y="291"/>
                </a:cubicBezTo>
                <a:cubicBezTo>
                  <a:pt x="1014" y="293"/>
                  <a:pt x="1021" y="305"/>
                  <a:pt x="1024" y="306"/>
                </a:cubicBezTo>
                <a:close/>
                <a:moveTo>
                  <a:pt x="844" y="325"/>
                </a:moveTo>
                <a:cubicBezTo>
                  <a:pt x="849" y="328"/>
                  <a:pt x="853" y="325"/>
                  <a:pt x="852" y="319"/>
                </a:cubicBezTo>
                <a:cubicBezTo>
                  <a:pt x="852" y="315"/>
                  <a:pt x="848" y="310"/>
                  <a:pt x="843" y="311"/>
                </a:cubicBezTo>
                <a:cubicBezTo>
                  <a:pt x="837" y="312"/>
                  <a:pt x="838" y="321"/>
                  <a:pt x="844" y="325"/>
                </a:cubicBezTo>
                <a:close/>
                <a:moveTo>
                  <a:pt x="1024" y="272"/>
                </a:moveTo>
                <a:cubicBezTo>
                  <a:pt x="1021" y="274"/>
                  <a:pt x="1029" y="287"/>
                  <a:pt x="1032" y="287"/>
                </a:cubicBezTo>
                <a:cubicBezTo>
                  <a:pt x="1033" y="288"/>
                  <a:pt x="1033" y="285"/>
                  <a:pt x="1031" y="281"/>
                </a:cubicBezTo>
                <a:cubicBezTo>
                  <a:pt x="1029" y="277"/>
                  <a:pt x="1026" y="272"/>
                  <a:pt x="1024" y="272"/>
                </a:cubicBezTo>
                <a:close/>
                <a:moveTo>
                  <a:pt x="1015" y="287"/>
                </a:moveTo>
                <a:cubicBezTo>
                  <a:pt x="1017" y="288"/>
                  <a:pt x="1018" y="285"/>
                  <a:pt x="1016" y="281"/>
                </a:cubicBezTo>
                <a:cubicBezTo>
                  <a:pt x="1016" y="281"/>
                  <a:pt x="1016" y="281"/>
                  <a:pt x="1016" y="281"/>
                </a:cubicBezTo>
                <a:cubicBezTo>
                  <a:pt x="1014" y="277"/>
                  <a:pt x="1010" y="272"/>
                  <a:pt x="1008" y="272"/>
                </a:cubicBezTo>
                <a:cubicBezTo>
                  <a:pt x="1005" y="274"/>
                  <a:pt x="1012" y="286"/>
                  <a:pt x="1015" y="287"/>
                </a:cubicBezTo>
                <a:close/>
                <a:moveTo>
                  <a:pt x="636" y="428"/>
                </a:moveTo>
                <a:cubicBezTo>
                  <a:pt x="642" y="433"/>
                  <a:pt x="650" y="429"/>
                  <a:pt x="650" y="423"/>
                </a:cubicBezTo>
                <a:cubicBezTo>
                  <a:pt x="650" y="419"/>
                  <a:pt x="647" y="413"/>
                  <a:pt x="640" y="413"/>
                </a:cubicBezTo>
                <a:cubicBezTo>
                  <a:pt x="632" y="415"/>
                  <a:pt x="631" y="424"/>
                  <a:pt x="636" y="428"/>
                </a:cubicBezTo>
                <a:close/>
                <a:moveTo>
                  <a:pt x="1006" y="287"/>
                </a:moveTo>
                <a:cubicBezTo>
                  <a:pt x="1008" y="288"/>
                  <a:pt x="1009" y="285"/>
                  <a:pt x="1007" y="281"/>
                </a:cubicBezTo>
                <a:cubicBezTo>
                  <a:pt x="1005" y="277"/>
                  <a:pt x="1002" y="272"/>
                  <a:pt x="999" y="272"/>
                </a:cubicBezTo>
                <a:cubicBezTo>
                  <a:pt x="996" y="274"/>
                  <a:pt x="1002" y="286"/>
                  <a:pt x="1006" y="287"/>
                </a:cubicBezTo>
                <a:close/>
                <a:moveTo>
                  <a:pt x="930" y="570"/>
                </a:moveTo>
                <a:cubicBezTo>
                  <a:pt x="923" y="571"/>
                  <a:pt x="923" y="584"/>
                  <a:pt x="928" y="587"/>
                </a:cubicBezTo>
                <a:cubicBezTo>
                  <a:pt x="932" y="589"/>
                  <a:pt x="936" y="586"/>
                  <a:pt x="937" y="580"/>
                </a:cubicBezTo>
                <a:cubicBezTo>
                  <a:pt x="938" y="575"/>
                  <a:pt x="935" y="569"/>
                  <a:pt x="930" y="570"/>
                </a:cubicBezTo>
                <a:close/>
                <a:moveTo>
                  <a:pt x="1006" y="254"/>
                </a:moveTo>
                <a:cubicBezTo>
                  <a:pt x="1003" y="256"/>
                  <a:pt x="1012" y="268"/>
                  <a:pt x="1014" y="268"/>
                </a:cubicBezTo>
                <a:cubicBezTo>
                  <a:pt x="1016" y="269"/>
                  <a:pt x="1016" y="266"/>
                  <a:pt x="1014" y="262"/>
                </a:cubicBezTo>
                <a:cubicBezTo>
                  <a:pt x="1012" y="258"/>
                  <a:pt x="1008" y="254"/>
                  <a:pt x="1006" y="254"/>
                </a:cubicBezTo>
                <a:close/>
                <a:moveTo>
                  <a:pt x="1014" y="254"/>
                </a:moveTo>
                <a:cubicBezTo>
                  <a:pt x="1011" y="256"/>
                  <a:pt x="1019" y="268"/>
                  <a:pt x="1022" y="268"/>
                </a:cubicBezTo>
                <a:cubicBezTo>
                  <a:pt x="1023" y="269"/>
                  <a:pt x="1023" y="266"/>
                  <a:pt x="1021" y="262"/>
                </a:cubicBezTo>
                <a:cubicBezTo>
                  <a:pt x="1019" y="258"/>
                  <a:pt x="1015" y="254"/>
                  <a:pt x="1014" y="254"/>
                </a:cubicBezTo>
                <a:close/>
                <a:moveTo>
                  <a:pt x="848" y="345"/>
                </a:moveTo>
                <a:cubicBezTo>
                  <a:pt x="853" y="348"/>
                  <a:pt x="858" y="345"/>
                  <a:pt x="857" y="339"/>
                </a:cubicBezTo>
                <a:cubicBezTo>
                  <a:pt x="856" y="335"/>
                  <a:pt x="853" y="330"/>
                  <a:pt x="848" y="330"/>
                </a:cubicBezTo>
                <a:cubicBezTo>
                  <a:pt x="842" y="332"/>
                  <a:pt x="843" y="341"/>
                  <a:pt x="848" y="345"/>
                </a:cubicBezTo>
                <a:close/>
                <a:moveTo>
                  <a:pt x="867" y="345"/>
                </a:moveTo>
                <a:cubicBezTo>
                  <a:pt x="872" y="348"/>
                  <a:pt x="876" y="345"/>
                  <a:pt x="875" y="339"/>
                </a:cubicBezTo>
                <a:cubicBezTo>
                  <a:pt x="875" y="335"/>
                  <a:pt x="871" y="330"/>
                  <a:pt x="866" y="330"/>
                </a:cubicBezTo>
                <a:cubicBezTo>
                  <a:pt x="860" y="332"/>
                  <a:pt x="861" y="341"/>
                  <a:pt x="867" y="345"/>
                </a:cubicBezTo>
                <a:close/>
                <a:moveTo>
                  <a:pt x="998" y="282"/>
                </a:moveTo>
                <a:cubicBezTo>
                  <a:pt x="997" y="282"/>
                  <a:pt x="997" y="281"/>
                  <a:pt x="997" y="281"/>
                </a:cubicBezTo>
                <a:cubicBezTo>
                  <a:pt x="995" y="277"/>
                  <a:pt x="992" y="272"/>
                  <a:pt x="989" y="272"/>
                </a:cubicBezTo>
                <a:cubicBezTo>
                  <a:pt x="985" y="274"/>
                  <a:pt x="991" y="285"/>
                  <a:pt x="995" y="287"/>
                </a:cubicBezTo>
                <a:cubicBezTo>
                  <a:pt x="998" y="288"/>
                  <a:pt x="999" y="286"/>
                  <a:pt x="998" y="282"/>
                </a:cubicBezTo>
                <a:close/>
                <a:moveTo>
                  <a:pt x="967" y="264"/>
                </a:moveTo>
                <a:cubicBezTo>
                  <a:pt x="967" y="263"/>
                  <a:pt x="966" y="263"/>
                  <a:pt x="966" y="262"/>
                </a:cubicBezTo>
                <a:cubicBezTo>
                  <a:pt x="964" y="258"/>
                  <a:pt x="961" y="254"/>
                  <a:pt x="958" y="254"/>
                </a:cubicBezTo>
                <a:cubicBezTo>
                  <a:pt x="954" y="255"/>
                  <a:pt x="959" y="265"/>
                  <a:pt x="963" y="268"/>
                </a:cubicBezTo>
                <a:cubicBezTo>
                  <a:pt x="966" y="270"/>
                  <a:pt x="968" y="268"/>
                  <a:pt x="967" y="264"/>
                </a:cubicBezTo>
                <a:close/>
                <a:moveTo>
                  <a:pt x="929" y="541"/>
                </a:moveTo>
                <a:cubicBezTo>
                  <a:pt x="933" y="544"/>
                  <a:pt x="937" y="540"/>
                  <a:pt x="937" y="534"/>
                </a:cubicBezTo>
                <a:cubicBezTo>
                  <a:pt x="938" y="529"/>
                  <a:pt x="935" y="524"/>
                  <a:pt x="930" y="524"/>
                </a:cubicBezTo>
                <a:cubicBezTo>
                  <a:pt x="923" y="525"/>
                  <a:pt x="923" y="538"/>
                  <a:pt x="929" y="541"/>
                </a:cubicBezTo>
                <a:close/>
                <a:moveTo>
                  <a:pt x="862" y="325"/>
                </a:moveTo>
                <a:cubicBezTo>
                  <a:pt x="867" y="328"/>
                  <a:pt x="871" y="325"/>
                  <a:pt x="870" y="319"/>
                </a:cubicBezTo>
                <a:cubicBezTo>
                  <a:pt x="870" y="315"/>
                  <a:pt x="866" y="310"/>
                  <a:pt x="861" y="311"/>
                </a:cubicBezTo>
                <a:cubicBezTo>
                  <a:pt x="855" y="312"/>
                  <a:pt x="857" y="321"/>
                  <a:pt x="862" y="325"/>
                </a:cubicBezTo>
                <a:close/>
                <a:moveTo>
                  <a:pt x="984" y="287"/>
                </a:moveTo>
                <a:cubicBezTo>
                  <a:pt x="987" y="288"/>
                  <a:pt x="988" y="286"/>
                  <a:pt x="987" y="281"/>
                </a:cubicBezTo>
                <a:cubicBezTo>
                  <a:pt x="987" y="281"/>
                  <a:pt x="986" y="281"/>
                  <a:pt x="986" y="281"/>
                </a:cubicBezTo>
                <a:cubicBezTo>
                  <a:pt x="985" y="277"/>
                  <a:pt x="981" y="272"/>
                  <a:pt x="978" y="272"/>
                </a:cubicBezTo>
                <a:cubicBezTo>
                  <a:pt x="974" y="274"/>
                  <a:pt x="980" y="285"/>
                  <a:pt x="984" y="287"/>
                </a:cubicBezTo>
                <a:close/>
                <a:moveTo>
                  <a:pt x="993" y="306"/>
                </a:moveTo>
                <a:cubicBezTo>
                  <a:pt x="996" y="308"/>
                  <a:pt x="997" y="305"/>
                  <a:pt x="995" y="300"/>
                </a:cubicBezTo>
                <a:cubicBezTo>
                  <a:pt x="994" y="296"/>
                  <a:pt x="990" y="291"/>
                  <a:pt x="987" y="291"/>
                </a:cubicBezTo>
                <a:cubicBezTo>
                  <a:pt x="983" y="293"/>
                  <a:pt x="988" y="304"/>
                  <a:pt x="993" y="306"/>
                </a:cubicBezTo>
                <a:close/>
                <a:moveTo>
                  <a:pt x="972" y="287"/>
                </a:moveTo>
                <a:cubicBezTo>
                  <a:pt x="975" y="288"/>
                  <a:pt x="977" y="286"/>
                  <a:pt x="975" y="282"/>
                </a:cubicBezTo>
                <a:cubicBezTo>
                  <a:pt x="975" y="282"/>
                  <a:pt x="975" y="281"/>
                  <a:pt x="975" y="281"/>
                </a:cubicBezTo>
                <a:cubicBezTo>
                  <a:pt x="974" y="277"/>
                  <a:pt x="970" y="272"/>
                  <a:pt x="967" y="272"/>
                </a:cubicBezTo>
                <a:cubicBezTo>
                  <a:pt x="963" y="274"/>
                  <a:pt x="967" y="284"/>
                  <a:pt x="972" y="287"/>
                </a:cubicBezTo>
                <a:close/>
                <a:moveTo>
                  <a:pt x="978" y="263"/>
                </a:moveTo>
                <a:cubicBezTo>
                  <a:pt x="978" y="263"/>
                  <a:pt x="977" y="262"/>
                  <a:pt x="977" y="262"/>
                </a:cubicBezTo>
                <a:cubicBezTo>
                  <a:pt x="976" y="258"/>
                  <a:pt x="972" y="254"/>
                  <a:pt x="969" y="254"/>
                </a:cubicBezTo>
                <a:cubicBezTo>
                  <a:pt x="965" y="255"/>
                  <a:pt x="971" y="266"/>
                  <a:pt x="975" y="268"/>
                </a:cubicBezTo>
                <a:cubicBezTo>
                  <a:pt x="978" y="269"/>
                  <a:pt x="979" y="267"/>
                  <a:pt x="978" y="263"/>
                </a:cubicBezTo>
                <a:close/>
                <a:moveTo>
                  <a:pt x="1017" y="272"/>
                </a:moveTo>
                <a:cubicBezTo>
                  <a:pt x="1013" y="274"/>
                  <a:pt x="1021" y="287"/>
                  <a:pt x="1024" y="287"/>
                </a:cubicBezTo>
                <a:cubicBezTo>
                  <a:pt x="1026" y="288"/>
                  <a:pt x="1026" y="285"/>
                  <a:pt x="1024" y="281"/>
                </a:cubicBezTo>
                <a:cubicBezTo>
                  <a:pt x="1022" y="277"/>
                  <a:pt x="1019" y="272"/>
                  <a:pt x="1017" y="272"/>
                </a:cubicBezTo>
                <a:close/>
                <a:moveTo>
                  <a:pt x="836" y="386"/>
                </a:moveTo>
                <a:cubicBezTo>
                  <a:pt x="841" y="390"/>
                  <a:pt x="846" y="386"/>
                  <a:pt x="846" y="380"/>
                </a:cubicBezTo>
                <a:cubicBezTo>
                  <a:pt x="846" y="376"/>
                  <a:pt x="842" y="371"/>
                  <a:pt x="837" y="371"/>
                </a:cubicBezTo>
                <a:cubicBezTo>
                  <a:pt x="830" y="372"/>
                  <a:pt x="831" y="382"/>
                  <a:pt x="836" y="386"/>
                </a:cubicBezTo>
                <a:close/>
                <a:moveTo>
                  <a:pt x="806" y="541"/>
                </a:moveTo>
                <a:cubicBezTo>
                  <a:pt x="811" y="544"/>
                  <a:pt x="817" y="540"/>
                  <a:pt x="817" y="534"/>
                </a:cubicBezTo>
                <a:cubicBezTo>
                  <a:pt x="817" y="529"/>
                  <a:pt x="815" y="524"/>
                  <a:pt x="809" y="524"/>
                </a:cubicBezTo>
                <a:cubicBezTo>
                  <a:pt x="801" y="525"/>
                  <a:pt x="800" y="537"/>
                  <a:pt x="806" y="541"/>
                </a:cubicBezTo>
                <a:close/>
                <a:moveTo>
                  <a:pt x="839" y="407"/>
                </a:moveTo>
                <a:cubicBezTo>
                  <a:pt x="844" y="411"/>
                  <a:pt x="850" y="408"/>
                  <a:pt x="849" y="401"/>
                </a:cubicBezTo>
                <a:cubicBezTo>
                  <a:pt x="849" y="397"/>
                  <a:pt x="846" y="392"/>
                  <a:pt x="840" y="392"/>
                </a:cubicBezTo>
                <a:cubicBezTo>
                  <a:pt x="833" y="393"/>
                  <a:pt x="834" y="403"/>
                  <a:pt x="839" y="407"/>
                </a:cubicBezTo>
                <a:close/>
                <a:moveTo>
                  <a:pt x="829" y="401"/>
                </a:moveTo>
                <a:cubicBezTo>
                  <a:pt x="829" y="397"/>
                  <a:pt x="826" y="392"/>
                  <a:pt x="820" y="392"/>
                </a:cubicBezTo>
                <a:cubicBezTo>
                  <a:pt x="813" y="393"/>
                  <a:pt x="813" y="403"/>
                  <a:pt x="819" y="407"/>
                </a:cubicBezTo>
                <a:cubicBezTo>
                  <a:pt x="824" y="411"/>
                  <a:pt x="829" y="408"/>
                  <a:pt x="829" y="401"/>
                </a:cubicBezTo>
                <a:close/>
                <a:moveTo>
                  <a:pt x="833" y="365"/>
                </a:moveTo>
                <a:cubicBezTo>
                  <a:pt x="838" y="369"/>
                  <a:pt x="843" y="366"/>
                  <a:pt x="842" y="359"/>
                </a:cubicBezTo>
                <a:cubicBezTo>
                  <a:pt x="842" y="356"/>
                  <a:pt x="838" y="350"/>
                  <a:pt x="833" y="351"/>
                </a:cubicBezTo>
                <a:cubicBezTo>
                  <a:pt x="826" y="352"/>
                  <a:pt x="827" y="361"/>
                  <a:pt x="833" y="365"/>
                </a:cubicBezTo>
                <a:close/>
                <a:moveTo>
                  <a:pt x="871" y="365"/>
                </a:moveTo>
                <a:cubicBezTo>
                  <a:pt x="876" y="369"/>
                  <a:pt x="881" y="366"/>
                  <a:pt x="880" y="359"/>
                </a:cubicBezTo>
                <a:cubicBezTo>
                  <a:pt x="880" y="356"/>
                  <a:pt x="876" y="350"/>
                  <a:pt x="871" y="351"/>
                </a:cubicBezTo>
                <a:cubicBezTo>
                  <a:pt x="865" y="352"/>
                  <a:pt x="866" y="361"/>
                  <a:pt x="871" y="365"/>
                </a:cubicBezTo>
                <a:close/>
                <a:moveTo>
                  <a:pt x="876" y="387"/>
                </a:moveTo>
                <a:cubicBezTo>
                  <a:pt x="881" y="389"/>
                  <a:pt x="885" y="386"/>
                  <a:pt x="884" y="380"/>
                </a:cubicBezTo>
                <a:cubicBezTo>
                  <a:pt x="884" y="376"/>
                  <a:pt x="880" y="371"/>
                  <a:pt x="875" y="371"/>
                </a:cubicBezTo>
                <a:cubicBezTo>
                  <a:pt x="869" y="372"/>
                  <a:pt x="870" y="383"/>
                  <a:pt x="876" y="387"/>
                </a:cubicBezTo>
                <a:close/>
                <a:moveTo>
                  <a:pt x="860" y="408"/>
                </a:moveTo>
                <a:cubicBezTo>
                  <a:pt x="865" y="411"/>
                  <a:pt x="869" y="407"/>
                  <a:pt x="869" y="401"/>
                </a:cubicBezTo>
                <a:cubicBezTo>
                  <a:pt x="869" y="397"/>
                  <a:pt x="865" y="392"/>
                  <a:pt x="860" y="392"/>
                </a:cubicBezTo>
                <a:cubicBezTo>
                  <a:pt x="853" y="393"/>
                  <a:pt x="854" y="404"/>
                  <a:pt x="860" y="408"/>
                </a:cubicBezTo>
                <a:close/>
                <a:moveTo>
                  <a:pt x="852" y="365"/>
                </a:moveTo>
                <a:cubicBezTo>
                  <a:pt x="857" y="369"/>
                  <a:pt x="862" y="366"/>
                  <a:pt x="861" y="359"/>
                </a:cubicBezTo>
                <a:cubicBezTo>
                  <a:pt x="861" y="356"/>
                  <a:pt x="858" y="350"/>
                  <a:pt x="852" y="351"/>
                </a:cubicBezTo>
                <a:cubicBezTo>
                  <a:pt x="846" y="352"/>
                  <a:pt x="847" y="361"/>
                  <a:pt x="852" y="365"/>
                </a:cubicBezTo>
                <a:close/>
                <a:moveTo>
                  <a:pt x="912" y="570"/>
                </a:moveTo>
                <a:cubicBezTo>
                  <a:pt x="904" y="571"/>
                  <a:pt x="904" y="584"/>
                  <a:pt x="909" y="587"/>
                </a:cubicBezTo>
                <a:cubicBezTo>
                  <a:pt x="913" y="589"/>
                  <a:pt x="918" y="586"/>
                  <a:pt x="919" y="580"/>
                </a:cubicBezTo>
                <a:cubicBezTo>
                  <a:pt x="919" y="575"/>
                  <a:pt x="917" y="569"/>
                  <a:pt x="912" y="570"/>
                </a:cubicBezTo>
                <a:close/>
                <a:moveTo>
                  <a:pt x="924" y="401"/>
                </a:moveTo>
                <a:cubicBezTo>
                  <a:pt x="924" y="397"/>
                  <a:pt x="921" y="392"/>
                  <a:pt x="916" y="392"/>
                </a:cubicBezTo>
                <a:cubicBezTo>
                  <a:pt x="909" y="393"/>
                  <a:pt x="911" y="404"/>
                  <a:pt x="916" y="408"/>
                </a:cubicBezTo>
                <a:cubicBezTo>
                  <a:pt x="921" y="411"/>
                  <a:pt x="925" y="407"/>
                  <a:pt x="924" y="401"/>
                </a:cubicBezTo>
                <a:close/>
                <a:moveTo>
                  <a:pt x="928" y="518"/>
                </a:moveTo>
                <a:cubicBezTo>
                  <a:pt x="932" y="521"/>
                  <a:pt x="937" y="517"/>
                  <a:pt x="937" y="511"/>
                </a:cubicBezTo>
                <a:cubicBezTo>
                  <a:pt x="937" y="507"/>
                  <a:pt x="934" y="501"/>
                  <a:pt x="929" y="501"/>
                </a:cubicBezTo>
                <a:cubicBezTo>
                  <a:pt x="922" y="503"/>
                  <a:pt x="923" y="515"/>
                  <a:pt x="928" y="518"/>
                </a:cubicBezTo>
                <a:close/>
                <a:moveTo>
                  <a:pt x="912" y="547"/>
                </a:moveTo>
                <a:cubicBezTo>
                  <a:pt x="905" y="548"/>
                  <a:pt x="904" y="561"/>
                  <a:pt x="910" y="564"/>
                </a:cubicBezTo>
                <a:cubicBezTo>
                  <a:pt x="914" y="567"/>
                  <a:pt x="919" y="563"/>
                  <a:pt x="919" y="557"/>
                </a:cubicBezTo>
                <a:cubicBezTo>
                  <a:pt x="919" y="552"/>
                  <a:pt x="917" y="546"/>
                  <a:pt x="912" y="547"/>
                </a:cubicBezTo>
                <a:close/>
                <a:moveTo>
                  <a:pt x="927" y="495"/>
                </a:moveTo>
                <a:cubicBezTo>
                  <a:pt x="931" y="499"/>
                  <a:pt x="935" y="495"/>
                  <a:pt x="935" y="489"/>
                </a:cubicBezTo>
                <a:cubicBezTo>
                  <a:pt x="935" y="484"/>
                  <a:pt x="933" y="478"/>
                  <a:pt x="928" y="479"/>
                </a:cubicBezTo>
                <a:cubicBezTo>
                  <a:pt x="921" y="480"/>
                  <a:pt x="921" y="492"/>
                  <a:pt x="927" y="495"/>
                </a:cubicBezTo>
                <a:close/>
                <a:moveTo>
                  <a:pt x="814" y="466"/>
                </a:moveTo>
                <a:cubicBezTo>
                  <a:pt x="814" y="462"/>
                  <a:pt x="811" y="456"/>
                  <a:pt x="805" y="457"/>
                </a:cubicBezTo>
                <a:cubicBezTo>
                  <a:pt x="798" y="458"/>
                  <a:pt x="797" y="468"/>
                  <a:pt x="803" y="473"/>
                </a:cubicBezTo>
                <a:cubicBezTo>
                  <a:pt x="808" y="476"/>
                  <a:pt x="814" y="473"/>
                  <a:pt x="814" y="466"/>
                </a:cubicBezTo>
                <a:close/>
                <a:moveTo>
                  <a:pt x="816" y="489"/>
                </a:moveTo>
                <a:cubicBezTo>
                  <a:pt x="816" y="484"/>
                  <a:pt x="813" y="478"/>
                  <a:pt x="807" y="479"/>
                </a:cubicBezTo>
                <a:cubicBezTo>
                  <a:pt x="799" y="480"/>
                  <a:pt x="799" y="491"/>
                  <a:pt x="804" y="495"/>
                </a:cubicBezTo>
                <a:cubicBezTo>
                  <a:pt x="809" y="499"/>
                  <a:pt x="815" y="495"/>
                  <a:pt x="816" y="489"/>
                </a:cubicBezTo>
                <a:close/>
                <a:moveTo>
                  <a:pt x="806" y="518"/>
                </a:moveTo>
                <a:cubicBezTo>
                  <a:pt x="811" y="521"/>
                  <a:pt x="816" y="517"/>
                  <a:pt x="817" y="511"/>
                </a:cubicBezTo>
                <a:cubicBezTo>
                  <a:pt x="817" y="507"/>
                  <a:pt x="814" y="501"/>
                  <a:pt x="808" y="501"/>
                </a:cubicBezTo>
                <a:cubicBezTo>
                  <a:pt x="800" y="503"/>
                  <a:pt x="800" y="514"/>
                  <a:pt x="806" y="518"/>
                </a:cubicBezTo>
                <a:close/>
                <a:moveTo>
                  <a:pt x="892" y="570"/>
                </a:moveTo>
                <a:cubicBezTo>
                  <a:pt x="885" y="571"/>
                  <a:pt x="884" y="583"/>
                  <a:pt x="889" y="587"/>
                </a:cubicBezTo>
                <a:cubicBezTo>
                  <a:pt x="893" y="590"/>
                  <a:pt x="899" y="586"/>
                  <a:pt x="900" y="580"/>
                </a:cubicBezTo>
                <a:cubicBezTo>
                  <a:pt x="900" y="575"/>
                  <a:pt x="898" y="569"/>
                  <a:pt x="892" y="570"/>
                </a:cubicBezTo>
                <a:close/>
                <a:moveTo>
                  <a:pt x="717" y="547"/>
                </a:moveTo>
                <a:cubicBezTo>
                  <a:pt x="708" y="548"/>
                  <a:pt x="707" y="559"/>
                  <a:pt x="713" y="563"/>
                </a:cubicBezTo>
                <a:cubicBezTo>
                  <a:pt x="718" y="567"/>
                  <a:pt x="725" y="564"/>
                  <a:pt x="726" y="557"/>
                </a:cubicBezTo>
                <a:cubicBezTo>
                  <a:pt x="726" y="552"/>
                  <a:pt x="723" y="546"/>
                  <a:pt x="717" y="547"/>
                </a:cubicBezTo>
                <a:close/>
                <a:moveTo>
                  <a:pt x="964" y="518"/>
                </a:moveTo>
                <a:cubicBezTo>
                  <a:pt x="967" y="521"/>
                  <a:pt x="971" y="517"/>
                  <a:pt x="971" y="511"/>
                </a:cubicBezTo>
                <a:cubicBezTo>
                  <a:pt x="971" y="507"/>
                  <a:pt x="969" y="501"/>
                  <a:pt x="964" y="501"/>
                </a:cubicBezTo>
                <a:cubicBezTo>
                  <a:pt x="958" y="503"/>
                  <a:pt x="958" y="515"/>
                  <a:pt x="964" y="518"/>
                </a:cubicBezTo>
                <a:close/>
                <a:moveTo>
                  <a:pt x="965" y="524"/>
                </a:moveTo>
                <a:cubicBezTo>
                  <a:pt x="959" y="525"/>
                  <a:pt x="959" y="538"/>
                  <a:pt x="964" y="541"/>
                </a:cubicBezTo>
                <a:cubicBezTo>
                  <a:pt x="968" y="544"/>
                  <a:pt x="972" y="540"/>
                  <a:pt x="972" y="534"/>
                </a:cubicBezTo>
                <a:cubicBezTo>
                  <a:pt x="972" y="529"/>
                  <a:pt x="970" y="524"/>
                  <a:pt x="965" y="524"/>
                </a:cubicBezTo>
                <a:close/>
                <a:moveTo>
                  <a:pt x="981" y="444"/>
                </a:moveTo>
                <a:cubicBezTo>
                  <a:pt x="981" y="440"/>
                  <a:pt x="978" y="434"/>
                  <a:pt x="974" y="435"/>
                </a:cubicBezTo>
                <a:cubicBezTo>
                  <a:pt x="968" y="436"/>
                  <a:pt x="969" y="448"/>
                  <a:pt x="974" y="451"/>
                </a:cubicBezTo>
                <a:cubicBezTo>
                  <a:pt x="978" y="454"/>
                  <a:pt x="982" y="450"/>
                  <a:pt x="981" y="444"/>
                </a:cubicBezTo>
                <a:close/>
                <a:moveTo>
                  <a:pt x="965" y="444"/>
                </a:moveTo>
                <a:cubicBezTo>
                  <a:pt x="965" y="440"/>
                  <a:pt x="962" y="434"/>
                  <a:pt x="957" y="435"/>
                </a:cubicBezTo>
                <a:cubicBezTo>
                  <a:pt x="951" y="436"/>
                  <a:pt x="953" y="448"/>
                  <a:pt x="958" y="451"/>
                </a:cubicBezTo>
                <a:cubicBezTo>
                  <a:pt x="962" y="454"/>
                  <a:pt x="966" y="450"/>
                  <a:pt x="965" y="444"/>
                </a:cubicBezTo>
                <a:close/>
                <a:moveTo>
                  <a:pt x="981" y="501"/>
                </a:moveTo>
                <a:cubicBezTo>
                  <a:pt x="975" y="503"/>
                  <a:pt x="975" y="515"/>
                  <a:pt x="980" y="518"/>
                </a:cubicBezTo>
                <a:cubicBezTo>
                  <a:pt x="984" y="521"/>
                  <a:pt x="988" y="517"/>
                  <a:pt x="988" y="511"/>
                </a:cubicBezTo>
                <a:cubicBezTo>
                  <a:pt x="988" y="507"/>
                  <a:pt x="985" y="501"/>
                  <a:pt x="981" y="501"/>
                </a:cubicBezTo>
                <a:close/>
                <a:moveTo>
                  <a:pt x="763" y="593"/>
                </a:moveTo>
                <a:cubicBezTo>
                  <a:pt x="755" y="594"/>
                  <a:pt x="753" y="605"/>
                  <a:pt x="759" y="609"/>
                </a:cubicBezTo>
                <a:cubicBezTo>
                  <a:pt x="764" y="613"/>
                  <a:pt x="771" y="609"/>
                  <a:pt x="772" y="602"/>
                </a:cubicBezTo>
                <a:cubicBezTo>
                  <a:pt x="772" y="598"/>
                  <a:pt x="769" y="592"/>
                  <a:pt x="763" y="593"/>
                </a:cubicBezTo>
                <a:close/>
                <a:moveTo>
                  <a:pt x="764" y="570"/>
                </a:moveTo>
                <a:cubicBezTo>
                  <a:pt x="755" y="571"/>
                  <a:pt x="754" y="582"/>
                  <a:pt x="760" y="586"/>
                </a:cubicBezTo>
                <a:cubicBezTo>
                  <a:pt x="765" y="590"/>
                  <a:pt x="771" y="587"/>
                  <a:pt x="772" y="580"/>
                </a:cubicBezTo>
                <a:cubicBezTo>
                  <a:pt x="773" y="575"/>
                  <a:pt x="770" y="569"/>
                  <a:pt x="764" y="570"/>
                </a:cubicBezTo>
                <a:close/>
                <a:moveTo>
                  <a:pt x="762" y="615"/>
                </a:moveTo>
                <a:cubicBezTo>
                  <a:pt x="754" y="616"/>
                  <a:pt x="752" y="627"/>
                  <a:pt x="758" y="631"/>
                </a:cubicBezTo>
                <a:cubicBezTo>
                  <a:pt x="763" y="635"/>
                  <a:pt x="770" y="631"/>
                  <a:pt x="771" y="625"/>
                </a:cubicBezTo>
                <a:cubicBezTo>
                  <a:pt x="771" y="620"/>
                  <a:pt x="769" y="615"/>
                  <a:pt x="762" y="615"/>
                </a:cubicBezTo>
                <a:close/>
                <a:moveTo>
                  <a:pt x="948" y="570"/>
                </a:moveTo>
                <a:cubicBezTo>
                  <a:pt x="942" y="571"/>
                  <a:pt x="941" y="584"/>
                  <a:pt x="946" y="587"/>
                </a:cubicBezTo>
                <a:cubicBezTo>
                  <a:pt x="950" y="589"/>
                  <a:pt x="954" y="586"/>
                  <a:pt x="955" y="580"/>
                </a:cubicBezTo>
                <a:cubicBezTo>
                  <a:pt x="955" y="575"/>
                  <a:pt x="953" y="569"/>
                  <a:pt x="948" y="570"/>
                </a:cubicBezTo>
                <a:close/>
                <a:moveTo>
                  <a:pt x="949" y="547"/>
                </a:moveTo>
                <a:cubicBezTo>
                  <a:pt x="942" y="548"/>
                  <a:pt x="942" y="561"/>
                  <a:pt x="947" y="564"/>
                </a:cubicBezTo>
                <a:cubicBezTo>
                  <a:pt x="951" y="567"/>
                  <a:pt x="955" y="563"/>
                  <a:pt x="955" y="557"/>
                </a:cubicBezTo>
                <a:cubicBezTo>
                  <a:pt x="956" y="552"/>
                  <a:pt x="954" y="546"/>
                  <a:pt x="949" y="547"/>
                </a:cubicBezTo>
                <a:close/>
                <a:moveTo>
                  <a:pt x="1005" y="452"/>
                </a:moveTo>
                <a:cubicBezTo>
                  <a:pt x="1009" y="453"/>
                  <a:pt x="1011" y="450"/>
                  <a:pt x="1011" y="444"/>
                </a:cubicBezTo>
                <a:cubicBezTo>
                  <a:pt x="1010" y="440"/>
                  <a:pt x="1008" y="434"/>
                  <a:pt x="1004" y="435"/>
                </a:cubicBezTo>
                <a:cubicBezTo>
                  <a:pt x="998" y="436"/>
                  <a:pt x="1000" y="449"/>
                  <a:pt x="1005" y="452"/>
                </a:cubicBezTo>
                <a:close/>
                <a:moveTo>
                  <a:pt x="1007" y="423"/>
                </a:moveTo>
                <a:cubicBezTo>
                  <a:pt x="1006" y="418"/>
                  <a:pt x="1004" y="413"/>
                  <a:pt x="1000" y="413"/>
                </a:cubicBezTo>
                <a:cubicBezTo>
                  <a:pt x="994" y="415"/>
                  <a:pt x="997" y="427"/>
                  <a:pt x="1002" y="430"/>
                </a:cubicBezTo>
                <a:cubicBezTo>
                  <a:pt x="1005" y="431"/>
                  <a:pt x="1008" y="428"/>
                  <a:pt x="1007" y="423"/>
                </a:cubicBezTo>
                <a:close/>
                <a:moveTo>
                  <a:pt x="733" y="429"/>
                </a:moveTo>
                <a:cubicBezTo>
                  <a:pt x="738" y="432"/>
                  <a:pt x="744" y="429"/>
                  <a:pt x="744" y="423"/>
                </a:cubicBezTo>
                <a:cubicBezTo>
                  <a:pt x="745" y="418"/>
                  <a:pt x="741" y="413"/>
                  <a:pt x="735" y="413"/>
                </a:cubicBezTo>
                <a:cubicBezTo>
                  <a:pt x="727" y="415"/>
                  <a:pt x="727" y="425"/>
                  <a:pt x="733" y="429"/>
                </a:cubicBezTo>
                <a:close/>
                <a:moveTo>
                  <a:pt x="992" y="457"/>
                </a:moveTo>
                <a:cubicBezTo>
                  <a:pt x="987" y="458"/>
                  <a:pt x="988" y="470"/>
                  <a:pt x="993" y="473"/>
                </a:cubicBezTo>
                <a:cubicBezTo>
                  <a:pt x="996" y="476"/>
                  <a:pt x="1000" y="472"/>
                  <a:pt x="999" y="466"/>
                </a:cubicBezTo>
                <a:cubicBezTo>
                  <a:pt x="999" y="462"/>
                  <a:pt x="996" y="456"/>
                  <a:pt x="992" y="457"/>
                </a:cubicBezTo>
                <a:close/>
                <a:moveTo>
                  <a:pt x="1007" y="457"/>
                </a:moveTo>
                <a:cubicBezTo>
                  <a:pt x="1001" y="458"/>
                  <a:pt x="1003" y="471"/>
                  <a:pt x="1008" y="474"/>
                </a:cubicBezTo>
                <a:cubicBezTo>
                  <a:pt x="1011" y="475"/>
                  <a:pt x="1014" y="472"/>
                  <a:pt x="1014" y="466"/>
                </a:cubicBezTo>
                <a:cubicBezTo>
                  <a:pt x="1013" y="462"/>
                  <a:pt x="1011" y="456"/>
                  <a:pt x="1007" y="457"/>
                </a:cubicBezTo>
                <a:close/>
                <a:moveTo>
                  <a:pt x="716" y="615"/>
                </a:moveTo>
                <a:cubicBezTo>
                  <a:pt x="707" y="616"/>
                  <a:pt x="705" y="627"/>
                  <a:pt x="711" y="631"/>
                </a:cubicBezTo>
                <a:cubicBezTo>
                  <a:pt x="716" y="635"/>
                  <a:pt x="723" y="631"/>
                  <a:pt x="724" y="625"/>
                </a:cubicBezTo>
                <a:cubicBezTo>
                  <a:pt x="725" y="620"/>
                  <a:pt x="722" y="615"/>
                  <a:pt x="716" y="615"/>
                </a:cubicBezTo>
                <a:close/>
                <a:moveTo>
                  <a:pt x="641" y="435"/>
                </a:moveTo>
                <a:cubicBezTo>
                  <a:pt x="633" y="436"/>
                  <a:pt x="631" y="446"/>
                  <a:pt x="638" y="451"/>
                </a:cubicBezTo>
                <a:cubicBezTo>
                  <a:pt x="643" y="454"/>
                  <a:pt x="650" y="451"/>
                  <a:pt x="651" y="444"/>
                </a:cubicBezTo>
                <a:cubicBezTo>
                  <a:pt x="651" y="440"/>
                  <a:pt x="648" y="434"/>
                  <a:pt x="641" y="435"/>
                </a:cubicBezTo>
                <a:close/>
                <a:moveTo>
                  <a:pt x="717" y="570"/>
                </a:moveTo>
                <a:cubicBezTo>
                  <a:pt x="708" y="571"/>
                  <a:pt x="707" y="582"/>
                  <a:pt x="713" y="586"/>
                </a:cubicBezTo>
                <a:cubicBezTo>
                  <a:pt x="718" y="590"/>
                  <a:pt x="725" y="587"/>
                  <a:pt x="726" y="580"/>
                </a:cubicBezTo>
                <a:cubicBezTo>
                  <a:pt x="726" y="575"/>
                  <a:pt x="723" y="569"/>
                  <a:pt x="717" y="570"/>
                </a:cubicBezTo>
                <a:close/>
                <a:moveTo>
                  <a:pt x="829" y="345"/>
                </a:moveTo>
                <a:cubicBezTo>
                  <a:pt x="834" y="348"/>
                  <a:pt x="839" y="345"/>
                  <a:pt x="838" y="339"/>
                </a:cubicBezTo>
                <a:cubicBezTo>
                  <a:pt x="838" y="335"/>
                  <a:pt x="834" y="330"/>
                  <a:pt x="829" y="330"/>
                </a:cubicBezTo>
                <a:cubicBezTo>
                  <a:pt x="822" y="332"/>
                  <a:pt x="823" y="341"/>
                  <a:pt x="829" y="345"/>
                </a:cubicBezTo>
                <a:close/>
                <a:moveTo>
                  <a:pt x="716" y="593"/>
                </a:moveTo>
                <a:cubicBezTo>
                  <a:pt x="708" y="594"/>
                  <a:pt x="706" y="605"/>
                  <a:pt x="712" y="609"/>
                </a:cubicBezTo>
                <a:cubicBezTo>
                  <a:pt x="717" y="613"/>
                  <a:pt x="724" y="609"/>
                  <a:pt x="725" y="602"/>
                </a:cubicBezTo>
                <a:cubicBezTo>
                  <a:pt x="726" y="598"/>
                  <a:pt x="723" y="592"/>
                  <a:pt x="716" y="593"/>
                </a:cubicBezTo>
                <a:close/>
                <a:moveTo>
                  <a:pt x="786" y="570"/>
                </a:moveTo>
                <a:cubicBezTo>
                  <a:pt x="778" y="571"/>
                  <a:pt x="777" y="583"/>
                  <a:pt x="783" y="587"/>
                </a:cubicBezTo>
                <a:cubicBezTo>
                  <a:pt x="788" y="590"/>
                  <a:pt x="794" y="586"/>
                  <a:pt x="795" y="580"/>
                </a:cubicBezTo>
                <a:cubicBezTo>
                  <a:pt x="795" y="575"/>
                  <a:pt x="793" y="569"/>
                  <a:pt x="786" y="570"/>
                </a:cubicBezTo>
                <a:close/>
                <a:moveTo>
                  <a:pt x="764" y="547"/>
                </a:moveTo>
                <a:cubicBezTo>
                  <a:pt x="756" y="548"/>
                  <a:pt x="754" y="559"/>
                  <a:pt x="760" y="563"/>
                </a:cubicBezTo>
                <a:cubicBezTo>
                  <a:pt x="765" y="567"/>
                  <a:pt x="772" y="564"/>
                  <a:pt x="772" y="557"/>
                </a:cubicBezTo>
                <a:cubicBezTo>
                  <a:pt x="773" y="552"/>
                  <a:pt x="770" y="546"/>
                  <a:pt x="764" y="547"/>
                </a:cubicBezTo>
                <a:close/>
                <a:moveTo>
                  <a:pt x="787" y="547"/>
                </a:moveTo>
                <a:cubicBezTo>
                  <a:pt x="778" y="548"/>
                  <a:pt x="777" y="560"/>
                  <a:pt x="784" y="564"/>
                </a:cubicBezTo>
                <a:cubicBezTo>
                  <a:pt x="788" y="567"/>
                  <a:pt x="795" y="563"/>
                  <a:pt x="795" y="557"/>
                </a:cubicBezTo>
                <a:cubicBezTo>
                  <a:pt x="796" y="552"/>
                  <a:pt x="793" y="546"/>
                  <a:pt x="787" y="547"/>
                </a:cubicBezTo>
                <a:close/>
                <a:moveTo>
                  <a:pt x="888" y="320"/>
                </a:moveTo>
                <a:cubicBezTo>
                  <a:pt x="888" y="320"/>
                  <a:pt x="888" y="319"/>
                  <a:pt x="888" y="319"/>
                </a:cubicBezTo>
                <a:cubicBezTo>
                  <a:pt x="887" y="315"/>
                  <a:pt x="883" y="310"/>
                  <a:pt x="879" y="311"/>
                </a:cubicBezTo>
                <a:cubicBezTo>
                  <a:pt x="873" y="312"/>
                  <a:pt x="875" y="321"/>
                  <a:pt x="880" y="325"/>
                </a:cubicBezTo>
                <a:cubicBezTo>
                  <a:pt x="884" y="328"/>
                  <a:pt x="889" y="326"/>
                  <a:pt x="888" y="320"/>
                </a:cubicBezTo>
                <a:close/>
                <a:moveTo>
                  <a:pt x="786" y="593"/>
                </a:moveTo>
                <a:cubicBezTo>
                  <a:pt x="778" y="594"/>
                  <a:pt x="776" y="605"/>
                  <a:pt x="782" y="609"/>
                </a:cubicBezTo>
                <a:cubicBezTo>
                  <a:pt x="787" y="612"/>
                  <a:pt x="793" y="609"/>
                  <a:pt x="794" y="602"/>
                </a:cubicBezTo>
                <a:cubicBezTo>
                  <a:pt x="795" y="598"/>
                  <a:pt x="792" y="592"/>
                  <a:pt x="786" y="593"/>
                </a:cubicBezTo>
                <a:close/>
                <a:moveTo>
                  <a:pt x="816" y="386"/>
                </a:moveTo>
                <a:cubicBezTo>
                  <a:pt x="821" y="390"/>
                  <a:pt x="826" y="386"/>
                  <a:pt x="826" y="380"/>
                </a:cubicBezTo>
                <a:cubicBezTo>
                  <a:pt x="826" y="376"/>
                  <a:pt x="822" y="371"/>
                  <a:pt x="817" y="371"/>
                </a:cubicBezTo>
                <a:cubicBezTo>
                  <a:pt x="810" y="372"/>
                  <a:pt x="810" y="382"/>
                  <a:pt x="816" y="386"/>
                </a:cubicBezTo>
                <a:close/>
                <a:moveTo>
                  <a:pt x="802" y="451"/>
                </a:moveTo>
                <a:cubicBezTo>
                  <a:pt x="807" y="454"/>
                  <a:pt x="813" y="451"/>
                  <a:pt x="813" y="444"/>
                </a:cubicBezTo>
                <a:cubicBezTo>
                  <a:pt x="813" y="440"/>
                  <a:pt x="810" y="434"/>
                  <a:pt x="804" y="435"/>
                </a:cubicBezTo>
                <a:cubicBezTo>
                  <a:pt x="796" y="436"/>
                  <a:pt x="796" y="446"/>
                  <a:pt x="802" y="451"/>
                </a:cubicBezTo>
                <a:close/>
                <a:moveTo>
                  <a:pt x="799" y="339"/>
                </a:moveTo>
                <a:cubicBezTo>
                  <a:pt x="798" y="335"/>
                  <a:pt x="795" y="330"/>
                  <a:pt x="789" y="330"/>
                </a:cubicBezTo>
                <a:cubicBezTo>
                  <a:pt x="782" y="332"/>
                  <a:pt x="783" y="341"/>
                  <a:pt x="789" y="345"/>
                </a:cubicBezTo>
                <a:cubicBezTo>
                  <a:pt x="794" y="348"/>
                  <a:pt x="799" y="345"/>
                  <a:pt x="799" y="339"/>
                </a:cubicBezTo>
                <a:close/>
                <a:moveTo>
                  <a:pt x="800" y="429"/>
                </a:moveTo>
                <a:cubicBezTo>
                  <a:pt x="805" y="432"/>
                  <a:pt x="811" y="429"/>
                  <a:pt x="811" y="423"/>
                </a:cubicBezTo>
                <a:cubicBezTo>
                  <a:pt x="811" y="418"/>
                  <a:pt x="807" y="413"/>
                  <a:pt x="801" y="413"/>
                </a:cubicBezTo>
                <a:cubicBezTo>
                  <a:pt x="794" y="415"/>
                  <a:pt x="794" y="425"/>
                  <a:pt x="800" y="429"/>
                </a:cubicBezTo>
                <a:close/>
                <a:moveTo>
                  <a:pt x="931" y="547"/>
                </a:moveTo>
                <a:cubicBezTo>
                  <a:pt x="923" y="548"/>
                  <a:pt x="923" y="561"/>
                  <a:pt x="929" y="564"/>
                </a:cubicBezTo>
                <a:cubicBezTo>
                  <a:pt x="933" y="567"/>
                  <a:pt x="937" y="563"/>
                  <a:pt x="938" y="557"/>
                </a:cubicBezTo>
                <a:cubicBezTo>
                  <a:pt x="938" y="552"/>
                  <a:pt x="936" y="546"/>
                  <a:pt x="931" y="547"/>
                </a:cubicBezTo>
                <a:close/>
                <a:moveTo>
                  <a:pt x="786" y="501"/>
                </a:moveTo>
                <a:cubicBezTo>
                  <a:pt x="778" y="503"/>
                  <a:pt x="777" y="513"/>
                  <a:pt x="783" y="518"/>
                </a:cubicBezTo>
                <a:cubicBezTo>
                  <a:pt x="788" y="521"/>
                  <a:pt x="794" y="518"/>
                  <a:pt x="795" y="511"/>
                </a:cubicBezTo>
                <a:cubicBezTo>
                  <a:pt x="795" y="507"/>
                  <a:pt x="792" y="501"/>
                  <a:pt x="786" y="501"/>
                </a:cubicBezTo>
                <a:close/>
                <a:moveTo>
                  <a:pt x="945" y="423"/>
                </a:moveTo>
                <a:cubicBezTo>
                  <a:pt x="945" y="418"/>
                  <a:pt x="942" y="413"/>
                  <a:pt x="937" y="413"/>
                </a:cubicBezTo>
                <a:cubicBezTo>
                  <a:pt x="931" y="415"/>
                  <a:pt x="932" y="426"/>
                  <a:pt x="937" y="429"/>
                </a:cubicBezTo>
                <a:cubicBezTo>
                  <a:pt x="942" y="432"/>
                  <a:pt x="946" y="429"/>
                  <a:pt x="945" y="423"/>
                </a:cubicBezTo>
                <a:close/>
                <a:moveTo>
                  <a:pt x="778" y="339"/>
                </a:moveTo>
                <a:cubicBezTo>
                  <a:pt x="778" y="335"/>
                  <a:pt x="774" y="330"/>
                  <a:pt x="769" y="330"/>
                </a:cubicBezTo>
                <a:cubicBezTo>
                  <a:pt x="762" y="332"/>
                  <a:pt x="762" y="341"/>
                  <a:pt x="768" y="345"/>
                </a:cubicBezTo>
                <a:cubicBezTo>
                  <a:pt x="773" y="348"/>
                  <a:pt x="779" y="345"/>
                  <a:pt x="778" y="339"/>
                </a:cubicBezTo>
                <a:close/>
                <a:moveTo>
                  <a:pt x="786" y="524"/>
                </a:moveTo>
                <a:cubicBezTo>
                  <a:pt x="778" y="525"/>
                  <a:pt x="777" y="537"/>
                  <a:pt x="784" y="541"/>
                </a:cubicBezTo>
                <a:cubicBezTo>
                  <a:pt x="789" y="544"/>
                  <a:pt x="795" y="540"/>
                  <a:pt x="795" y="534"/>
                </a:cubicBezTo>
                <a:cubicBezTo>
                  <a:pt x="795" y="529"/>
                  <a:pt x="793" y="524"/>
                  <a:pt x="786" y="524"/>
                </a:cubicBezTo>
                <a:close/>
                <a:moveTo>
                  <a:pt x="778" y="429"/>
                </a:moveTo>
                <a:cubicBezTo>
                  <a:pt x="783" y="432"/>
                  <a:pt x="789" y="429"/>
                  <a:pt x="789" y="423"/>
                </a:cubicBezTo>
                <a:cubicBezTo>
                  <a:pt x="789" y="418"/>
                  <a:pt x="786" y="413"/>
                  <a:pt x="780" y="413"/>
                </a:cubicBezTo>
                <a:cubicBezTo>
                  <a:pt x="772" y="415"/>
                  <a:pt x="772" y="425"/>
                  <a:pt x="778" y="429"/>
                </a:cubicBezTo>
                <a:close/>
                <a:moveTo>
                  <a:pt x="785" y="479"/>
                </a:moveTo>
                <a:cubicBezTo>
                  <a:pt x="777" y="480"/>
                  <a:pt x="776" y="491"/>
                  <a:pt x="782" y="495"/>
                </a:cubicBezTo>
                <a:cubicBezTo>
                  <a:pt x="787" y="499"/>
                  <a:pt x="793" y="495"/>
                  <a:pt x="794" y="489"/>
                </a:cubicBezTo>
                <a:cubicBezTo>
                  <a:pt x="794" y="484"/>
                  <a:pt x="791" y="478"/>
                  <a:pt x="785" y="479"/>
                </a:cubicBezTo>
                <a:close/>
                <a:moveTo>
                  <a:pt x="782" y="435"/>
                </a:moveTo>
                <a:cubicBezTo>
                  <a:pt x="774" y="436"/>
                  <a:pt x="774" y="446"/>
                  <a:pt x="779" y="451"/>
                </a:cubicBezTo>
                <a:cubicBezTo>
                  <a:pt x="785" y="454"/>
                  <a:pt x="791" y="451"/>
                  <a:pt x="791" y="444"/>
                </a:cubicBezTo>
                <a:cubicBezTo>
                  <a:pt x="791" y="440"/>
                  <a:pt x="788" y="434"/>
                  <a:pt x="782" y="435"/>
                </a:cubicBezTo>
                <a:close/>
                <a:moveTo>
                  <a:pt x="783" y="457"/>
                </a:moveTo>
                <a:cubicBezTo>
                  <a:pt x="776" y="458"/>
                  <a:pt x="775" y="468"/>
                  <a:pt x="781" y="473"/>
                </a:cubicBezTo>
                <a:cubicBezTo>
                  <a:pt x="786" y="476"/>
                  <a:pt x="792" y="473"/>
                  <a:pt x="793" y="466"/>
                </a:cubicBezTo>
                <a:cubicBezTo>
                  <a:pt x="793" y="462"/>
                  <a:pt x="790" y="456"/>
                  <a:pt x="783" y="457"/>
                </a:cubicBezTo>
                <a:close/>
                <a:moveTo>
                  <a:pt x="764" y="524"/>
                </a:moveTo>
                <a:cubicBezTo>
                  <a:pt x="755" y="525"/>
                  <a:pt x="754" y="536"/>
                  <a:pt x="760" y="540"/>
                </a:cubicBezTo>
                <a:cubicBezTo>
                  <a:pt x="765" y="544"/>
                  <a:pt x="772" y="541"/>
                  <a:pt x="772" y="534"/>
                </a:cubicBezTo>
                <a:cubicBezTo>
                  <a:pt x="773" y="529"/>
                  <a:pt x="770" y="524"/>
                  <a:pt x="764" y="524"/>
                </a:cubicBezTo>
                <a:close/>
                <a:moveTo>
                  <a:pt x="60" y="300"/>
                </a:moveTo>
                <a:cubicBezTo>
                  <a:pt x="62" y="297"/>
                  <a:pt x="64" y="292"/>
                  <a:pt x="64" y="291"/>
                </a:cubicBezTo>
                <a:cubicBezTo>
                  <a:pt x="64" y="291"/>
                  <a:pt x="64" y="291"/>
                  <a:pt x="64" y="291"/>
                </a:cubicBezTo>
                <a:cubicBezTo>
                  <a:pt x="62" y="293"/>
                  <a:pt x="56" y="305"/>
                  <a:pt x="56" y="307"/>
                </a:cubicBezTo>
                <a:cubicBezTo>
                  <a:pt x="57" y="307"/>
                  <a:pt x="60" y="301"/>
                  <a:pt x="60" y="300"/>
                </a:cubicBezTo>
                <a:close/>
                <a:moveTo>
                  <a:pt x="63" y="291"/>
                </a:moveTo>
                <a:cubicBezTo>
                  <a:pt x="63" y="291"/>
                  <a:pt x="63" y="291"/>
                  <a:pt x="63" y="291"/>
                </a:cubicBezTo>
                <a:cubicBezTo>
                  <a:pt x="62" y="293"/>
                  <a:pt x="56" y="305"/>
                  <a:pt x="55" y="307"/>
                </a:cubicBezTo>
                <a:cubicBezTo>
                  <a:pt x="55" y="306"/>
                  <a:pt x="57" y="304"/>
                  <a:pt x="59" y="300"/>
                </a:cubicBezTo>
                <a:cubicBezTo>
                  <a:pt x="60" y="297"/>
                  <a:pt x="63" y="292"/>
                  <a:pt x="63" y="291"/>
                </a:cubicBezTo>
                <a:close/>
                <a:moveTo>
                  <a:pt x="484" y="495"/>
                </a:moveTo>
                <a:cubicBezTo>
                  <a:pt x="490" y="499"/>
                  <a:pt x="497" y="495"/>
                  <a:pt x="498" y="489"/>
                </a:cubicBezTo>
                <a:cubicBezTo>
                  <a:pt x="499" y="484"/>
                  <a:pt x="496" y="478"/>
                  <a:pt x="489" y="479"/>
                </a:cubicBezTo>
                <a:cubicBezTo>
                  <a:pt x="480" y="480"/>
                  <a:pt x="478" y="491"/>
                  <a:pt x="484" y="495"/>
                </a:cubicBezTo>
                <a:close/>
                <a:moveTo>
                  <a:pt x="111" y="268"/>
                </a:moveTo>
                <a:cubicBezTo>
                  <a:pt x="112" y="269"/>
                  <a:pt x="115" y="266"/>
                  <a:pt x="118" y="262"/>
                </a:cubicBezTo>
                <a:cubicBezTo>
                  <a:pt x="120" y="258"/>
                  <a:pt x="121" y="254"/>
                  <a:pt x="119" y="254"/>
                </a:cubicBezTo>
                <a:cubicBezTo>
                  <a:pt x="114" y="256"/>
                  <a:pt x="109" y="268"/>
                  <a:pt x="111" y="268"/>
                </a:cubicBezTo>
                <a:close/>
                <a:moveTo>
                  <a:pt x="363" y="609"/>
                </a:moveTo>
                <a:cubicBezTo>
                  <a:pt x="368" y="613"/>
                  <a:pt x="375" y="609"/>
                  <a:pt x="375" y="602"/>
                </a:cubicBezTo>
                <a:cubicBezTo>
                  <a:pt x="376" y="598"/>
                  <a:pt x="373" y="592"/>
                  <a:pt x="366" y="593"/>
                </a:cubicBezTo>
                <a:cubicBezTo>
                  <a:pt x="358" y="594"/>
                  <a:pt x="357" y="605"/>
                  <a:pt x="363" y="609"/>
                </a:cubicBezTo>
                <a:close/>
                <a:moveTo>
                  <a:pt x="472" y="311"/>
                </a:moveTo>
                <a:cubicBezTo>
                  <a:pt x="464" y="312"/>
                  <a:pt x="462" y="321"/>
                  <a:pt x="467" y="325"/>
                </a:cubicBezTo>
                <a:cubicBezTo>
                  <a:pt x="472" y="328"/>
                  <a:pt x="479" y="325"/>
                  <a:pt x="480" y="319"/>
                </a:cubicBezTo>
                <a:cubicBezTo>
                  <a:pt x="481" y="316"/>
                  <a:pt x="479" y="310"/>
                  <a:pt x="472" y="311"/>
                </a:cubicBezTo>
                <a:close/>
                <a:moveTo>
                  <a:pt x="73" y="272"/>
                </a:moveTo>
                <a:cubicBezTo>
                  <a:pt x="73" y="272"/>
                  <a:pt x="73" y="272"/>
                  <a:pt x="73" y="272"/>
                </a:cubicBezTo>
                <a:cubicBezTo>
                  <a:pt x="72" y="274"/>
                  <a:pt x="65" y="286"/>
                  <a:pt x="65" y="287"/>
                </a:cubicBezTo>
                <a:cubicBezTo>
                  <a:pt x="65" y="287"/>
                  <a:pt x="66" y="285"/>
                  <a:pt x="69" y="281"/>
                </a:cubicBezTo>
                <a:cubicBezTo>
                  <a:pt x="70" y="278"/>
                  <a:pt x="73" y="273"/>
                  <a:pt x="73" y="272"/>
                </a:cubicBezTo>
                <a:close/>
                <a:moveTo>
                  <a:pt x="91" y="291"/>
                </a:moveTo>
                <a:cubicBezTo>
                  <a:pt x="89" y="292"/>
                  <a:pt x="87" y="297"/>
                  <a:pt x="86" y="299"/>
                </a:cubicBezTo>
                <a:cubicBezTo>
                  <a:pt x="84" y="303"/>
                  <a:pt x="83" y="306"/>
                  <a:pt x="84" y="307"/>
                </a:cubicBezTo>
                <a:cubicBezTo>
                  <a:pt x="86" y="307"/>
                  <a:pt x="88" y="304"/>
                  <a:pt x="90" y="300"/>
                </a:cubicBezTo>
                <a:cubicBezTo>
                  <a:pt x="92" y="296"/>
                  <a:pt x="94" y="291"/>
                  <a:pt x="91" y="291"/>
                </a:cubicBezTo>
                <a:close/>
                <a:moveTo>
                  <a:pt x="112" y="254"/>
                </a:moveTo>
                <a:cubicBezTo>
                  <a:pt x="107" y="256"/>
                  <a:pt x="101" y="268"/>
                  <a:pt x="103" y="268"/>
                </a:cubicBezTo>
                <a:cubicBezTo>
                  <a:pt x="104" y="269"/>
                  <a:pt x="107" y="266"/>
                  <a:pt x="110" y="262"/>
                </a:cubicBezTo>
                <a:cubicBezTo>
                  <a:pt x="112" y="259"/>
                  <a:pt x="114" y="254"/>
                  <a:pt x="112" y="254"/>
                </a:cubicBezTo>
                <a:close/>
                <a:moveTo>
                  <a:pt x="85" y="291"/>
                </a:moveTo>
                <a:cubicBezTo>
                  <a:pt x="80" y="293"/>
                  <a:pt x="76" y="306"/>
                  <a:pt x="77" y="307"/>
                </a:cubicBezTo>
                <a:cubicBezTo>
                  <a:pt x="78" y="307"/>
                  <a:pt x="81" y="304"/>
                  <a:pt x="83" y="300"/>
                </a:cubicBezTo>
                <a:cubicBezTo>
                  <a:pt x="85" y="296"/>
                  <a:pt x="87" y="291"/>
                  <a:pt x="85" y="291"/>
                </a:cubicBezTo>
                <a:close/>
                <a:moveTo>
                  <a:pt x="69" y="291"/>
                </a:moveTo>
                <a:cubicBezTo>
                  <a:pt x="66" y="293"/>
                  <a:pt x="61" y="307"/>
                  <a:pt x="62" y="307"/>
                </a:cubicBezTo>
                <a:cubicBezTo>
                  <a:pt x="62" y="307"/>
                  <a:pt x="65" y="304"/>
                  <a:pt x="67" y="300"/>
                </a:cubicBezTo>
                <a:cubicBezTo>
                  <a:pt x="68" y="296"/>
                  <a:pt x="70" y="291"/>
                  <a:pt x="69" y="291"/>
                </a:cubicBezTo>
                <a:close/>
                <a:moveTo>
                  <a:pt x="93" y="287"/>
                </a:moveTo>
                <a:cubicBezTo>
                  <a:pt x="95" y="288"/>
                  <a:pt x="97" y="285"/>
                  <a:pt x="100" y="281"/>
                </a:cubicBezTo>
                <a:cubicBezTo>
                  <a:pt x="102" y="277"/>
                  <a:pt x="103" y="272"/>
                  <a:pt x="101" y="272"/>
                </a:cubicBezTo>
                <a:cubicBezTo>
                  <a:pt x="99" y="273"/>
                  <a:pt x="96" y="278"/>
                  <a:pt x="95" y="280"/>
                </a:cubicBezTo>
                <a:cubicBezTo>
                  <a:pt x="93" y="284"/>
                  <a:pt x="92" y="287"/>
                  <a:pt x="93" y="287"/>
                </a:cubicBezTo>
                <a:close/>
                <a:moveTo>
                  <a:pt x="479" y="339"/>
                </a:moveTo>
                <a:cubicBezTo>
                  <a:pt x="479" y="335"/>
                  <a:pt x="477" y="330"/>
                  <a:pt x="471" y="330"/>
                </a:cubicBezTo>
                <a:cubicBezTo>
                  <a:pt x="462" y="332"/>
                  <a:pt x="460" y="341"/>
                  <a:pt x="466" y="345"/>
                </a:cubicBezTo>
                <a:cubicBezTo>
                  <a:pt x="471" y="348"/>
                  <a:pt x="478" y="345"/>
                  <a:pt x="479" y="339"/>
                </a:cubicBezTo>
                <a:close/>
                <a:moveTo>
                  <a:pt x="97" y="268"/>
                </a:moveTo>
                <a:cubicBezTo>
                  <a:pt x="97" y="269"/>
                  <a:pt x="100" y="266"/>
                  <a:pt x="103" y="262"/>
                </a:cubicBezTo>
                <a:cubicBezTo>
                  <a:pt x="105" y="259"/>
                  <a:pt x="107" y="254"/>
                  <a:pt x="105" y="254"/>
                </a:cubicBezTo>
                <a:cubicBezTo>
                  <a:pt x="101" y="256"/>
                  <a:pt x="95" y="268"/>
                  <a:pt x="97" y="268"/>
                </a:cubicBezTo>
                <a:close/>
                <a:moveTo>
                  <a:pt x="434" y="586"/>
                </a:moveTo>
                <a:cubicBezTo>
                  <a:pt x="440" y="590"/>
                  <a:pt x="447" y="586"/>
                  <a:pt x="447" y="580"/>
                </a:cubicBezTo>
                <a:cubicBezTo>
                  <a:pt x="448" y="575"/>
                  <a:pt x="445" y="569"/>
                  <a:pt x="438" y="570"/>
                </a:cubicBezTo>
                <a:cubicBezTo>
                  <a:pt x="429" y="571"/>
                  <a:pt x="428" y="582"/>
                  <a:pt x="434" y="586"/>
                </a:cubicBezTo>
                <a:close/>
                <a:moveTo>
                  <a:pt x="457" y="319"/>
                </a:moveTo>
                <a:cubicBezTo>
                  <a:pt x="458" y="316"/>
                  <a:pt x="456" y="310"/>
                  <a:pt x="450" y="311"/>
                </a:cubicBezTo>
                <a:cubicBezTo>
                  <a:pt x="442" y="312"/>
                  <a:pt x="439" y="321"/>
                  <a:pt x="445" y="325"/>
                </a:cubicBezTo>
                <a:cubicBezTo>
                  <a:pt x="449" y="328"/>
                  <a:pt x="456" y="325"/>
                  <a:pt x="457" y="319"/>
                </a:cubicBezTo>
                <a:close/>
                <a:moveTo>
                  <a:pt x="70" y="281"/>
                </a:moveTo>
                <a:cubicBezTo>
                  <a:pt x="72" y="278"/>
                  <a:pt x="74" y="273"/>
                  <a:pt x="74" y="272"/>
                </a:cubicBezTo>
                <a:cubicBezTo>
                  <a:pt x="74" y="272"/>
                  <a:pt x="74" y="272"/>
                  <a:pt x="74" y="272"/>
                </a:cubicBezTo>
                <a:cubicBezTo>
                  <a:pt x="73" y="274"/>
                  <a:pt x="66" y="286"/>
                  <a:pt x="66" y="287"/>
                </a:cubicBezTo>
                <a:cubicBezTo>
                  <a:pt x="67" y="287"/>
                  <a:pt x="70" y="282"/>
                  <a:pt x="70" y="281"/>
                </a:cubicBezTo>
                <a:close/>
                <a:moveTo>
                  <a:pt x="484" y="540"/>
                </a:moveTo>
                <a:cubicBezTo>
                  <a:pt x="490" y="544"/>
                  <a:pt x="497" y="541"/>
                  <a:pt x="498" y="534"/>
                </a:cubicBezTo>
                <a:cubicBezTo>
                  <a:pt x="498" y="529"/>
                  <a:pt x="495" y="524"/>
                  <a:pt x="488" y="524"/>
                </a:cubicBezTo>
                <a:cubicBezTo>
                  <a:pt x="479" y="525"/>
                  <a:pt x="478" y="536"/>
                  <a:pt x="484" y="540"/>
                </a:cubicBezTo>
                <a:close/>
                <a:moveTo>
                  <a:pt x="484" y="518"/>
                </a:moveTo>
                <a:cubicBezTo>
                  <a:pt x="490" y="521"/>
                  <a:pt x="497" y="518"/>
                  <a:pt x="498" y="511"/>
                </a:cubicBezTo>
                <a:cubicBezTo>
                  <a:pt x="498" y="507"/>
                  <a:pt x="495" y="501"/>
                  <a:pt x="488" y="501"/>
                </a:cubicBezTo>
                <a:cubicBezTo>
                  <a:pt x="479" y="503"/>
                  <a:pt x="478" y="513"/>
                  <a:pt x="484" y="518"/>
                </a:cubicBezTo>
                <a:close/>
                <a:moveTo>
                  <a:pt x="484" y="609"/>
                </a:moveTo>
                <a:cubicBezTo>
                  <a:pt x="490" y="613"/>
                  <a:pt x="498" y="609"/>
                  <a:pt x="498" y="602"/>
                </a:cubicBezTo>
                <a:cubicBezTo>
                  <a:pt x="499" y="598"/>
                  <a:pt x="495" y="592"/>
                  <a:pt x="488" y="593"/>
                </a:cubicBezTo>
                <a:cubicBezTo>
                  <a:pt x="479" y="594"/>
                  <a:pt x="478" y="605"/>
                  <a:pt x="484" y="609"/>
                </a:cubicBezTo>
                <a:close/>
                <a:moveTo>
                  <a:pt x="91" y="262"/>
                </a:moveTo>
                <a:cubicBezTo>
                  <a:pt x="93" y="259"/>
                  <a:pt x="96" y="254"/>
                  <a:pt x="94" y="254"/>
                </a:cubicBezTo>
                <a:cubicBezTo>
                  <a:pt x="91" y="256"/>
                  <a:pt x="85" y="268"/>
                  <a:pt x="86" y="268"/>
                </a:cubicBezTo>
                <a:cubicBezTo>
                  <a:pt x="86" y="269"/>
                  <a:pt x="89" y="266"/>
                  <a:pt x="91" y="262"/>
                </a:cubicBezTo>
                <a:close/>
                <a:moveTo>
                  <a:pt x="484" y="586"/>
                </a:moveTo>
                <a:cubicBezTo>
                  <a:pt x="490" y="590"/>
                  <a:pt x="497" y="586"/>
                  <a:pt x="498" y="580"/>
                </a:cubicBezTo>
                <a:cubicBezTo>
                  <a:pt x="498" y="575"/>
                  <a:pt x="495" y="569"/>
                  <a:pt x="488" y="570"/>
                </a:cubicBezTo>
                <a:cubicBezTo>
                  <a:pt x="479" y="571"/>
                  <a:pt x="478" y="582"/>
                  <a:pt x="484" y="586"/>
                </a:cubicBezTo>
                <a:close/>
                <a:moveTo>
                  <a:pt x="127" y="254"/>
                </a:moveTo>
                <a:cubicBezTo>
                  <a:pt x="123" y="255"/>
                  <a:pt x="117" y="267"/>
                  <a:pt x="119" y="268"/>
                </a:cubicBezTo>
                <a:cubicBezTo>
                  <a:pt x="121" y="269"/>
                  <a:pt x="124" y="266"/>
                  <a:pt x="126" y="262"/>
                </a:cubicBezTo>
                <a:cubicBezTo>
                  <a:pt x="128" y="259"/>
                  <a:pt x="130" y="254"/>
                  <a:pt x="127" y="254"/>
                </a:cubicBezTo>
                <a:close/>
                <a:moveTo>
                  <a:pt x="490" y="435"/>
                </a:moveTo>
                <a:cubicBezTo>
                  <a:pt x="481" y="436"/>
                  <a:pt x="479" y="446"/>
                  <a:pt x="485" y="451"/>
                </a:cubicBezTo>
                <a:cubicBezTo>
                  <a:pt x="491" y="454"/>
                  <a:pt x="498" y="451"/>
                  <a:pt x="499" y="444"/>
                </a:cubicBezTo>
                <a:cubicBezTo>
                  <a:pt x="499" y="440"/>
                  <a:pt x="497" y="434"/>
                  <a:pt x="490" y="435"/>
                </a:cubicBezTo>
                <a:close/>
                <a:moveTo>
                  <a:pt x="81" y="262"/>
                </a:moveTo>
                <a:cubicBezTo>
                  <a:pt x="82" y="260"/>
                  <a:pt x="85" y="255"/>
                  <a:pt x="85" y="254"/>
                </a:cubicBezTo>
                <a:cubicBezTo>
                  <a:pt x="85" y="254"/>
                  <a:pt x="85" y="254"/>
                  <a:pt x="85" y="254"/>
                </a:cubicBezTo>
                <a:cubicBezTo>
                  <a:pt x="84" y="255"/>
                  <a:pt x="77" y="267"/>
                  <a:pt x="76" y="268"/>
                </a:cubicBezTo>
                <a:cubicBezTo>
                  <a:pt x="77" y="268"/>
                  <a:pt x="80" y="263"/>
                  <a:pt x="81" y="262"/>
                </a:cubicBezTo>
                <a:close/>
                <a:moveTo>
                  <a:pt x="468" y="371"/>
                </a:moveTo>
                <a:cubicBezTo>
                  <a:pt x="459" y="372"/>
                  <a:pt x="458" y="382"/>
                  <a:pt x="463" y="386"/>
                </a:cubicBezTo>
                <a:cubicBezTo>
                  <a:pt x="468" y="390"/>
                  <a:pt x="476" y="386"/>
                  <a:pt x="477" y="380"/>
                </a:cubicBezTo>
                <a:cubicBezTo>
                  <a:pt x="477" y="376"/>
                  <a:pt x="475" y="371"/>
                  <a:pt x="468" y="371"/>
                </a:cubicBezTo>
                <a:close/>
                <a:moveTo>
                  <a:pt x="79" y="262"/>
                </a:moveTo>
                <a:cubicBezTo>
                  <a:pt x="81" y="259"/>
                  <a:pt x="84" y="255"/>
                  <a:pt x="84" y="254"/>
                </a:cubicBezTo>
                <a:cubicBezTo>
                  <a:pt x="84" y="254"/>
                  <a:pt x="84" y="254"/>
                  <a:pt x="84" y="254"/>
                </a:cubicBezTo>
                <a:cubicBezTo>
                  <a:pt x="83" y="255"/>
                  <a:pt x="76" y="267"/>
                  <a:pt x="75" y="268"/>
                </a:cubicBezTo>
                <a:cubicBezTo>
                  <a:pt x="75" y="268"/>
                  <a:pt x="76" y="268"/>
                  <a:pt x="79" y="262"/>
                </a:cubicBezTo>
                <a:close/>
                <a:moveTo>
                  <a:pt x="137" y="254"/>
                </a:moveTo>
                <a:cubicBezTo>
                  <a:pt x="131" y="255"/>
                  <a:pt x="126" y="267"/>
                  <a:pt x="128" y="268"/>
                </a:cubicBezTo>
                <a:cubicBezTo>
                  <a:pt x="130" y="269"/>
                  <a:pt x="133" y="266"/>
                  <a:pt x="136" y="262"/>
                </a:cubicBezTo>
                <a:cubicBezTo>
                  <a:pt x="138" y="259"/>
                  <a:pt x="139" y="254"/>
                  <a:pt x="137" y="254"/>
                </a:cubicBezTo>
                <a:close/>
                <a:moveTo>
                  <a:pt x="499" y="466"/>
                </a:moveTo>
                <a:cubicBezTo>
                  <a:pt x="499" y="462"/>
                  <a:pt x="496" y="456"/>
                  <a:pt x="489" y="457"/>
                </a:cubicBezTo>
                <a:cubicBezTo>
                  <a:pt x="480" y="458"/>
                  <a:pt x="479" y="468"/>
                  <a:pt x="485" y="473"/>
                </a:cubicBezTo>
                <a:cubicBezTo>
                  <a:pt x="490" y="476"/>
                  <a:pt x="498" y="473"/>
                  <a:pt x="499" y="466"/>
                </a:cubicBezTo>
                <a:close/>
                <a:moveTo>
                  <a:pt x="73" y="291"/>
                </a:moveTo>
                <a:cubicBezTo>
                  <a:pt x="70" y="293"/>
                  <a:pt x="65" y="306"/>
                  <a:pt x="66" y="307"/>
                </a:cubicBezTo>
                <a:cubicBezTo>
                  <a:pt x="67" y="307"/>
                  <a:pt x="69" y="304"/>
                  <a:pt x="71" y="300"/>
                </a:cubicBezTo>
                <a:cubicBezTo>
                  <a:pt x="73" y="296"/>
                  <a:pt x="75" y="291"/>
                  <a:pt x="73" y="291"/>
                </a:cubicBezTo>
                <a:close/>
                <a:moveTo>
                  <a:pt x="398" y="557"/>
                </a:moveTo>
                <a:cubicBezTo>
                  <a:pt x="399" y="552"/>
                  <a:pt x="396" y="546"/>
                  <a:pt x="389" y="547"/>
                </a:cubicBezTo>
                <a:cubicBezTo>
                  <a:pt x="381" y="548"/>
                  <a:pt x="380" y="559"/>
                  <a:pt x="386" y="563"/>
                </a:cubicBezTo>
                <a:cubicBezTo>
                  <a:pt x="391" y="567"/>
                  <a:pt x="398" y="564"/>
                  <a:pt x="398" y="557"/>
                </a:cubicBezTo>
                <a:close/>
                <a:moveTo>
                  <a:pt x="410" y="563"/>
                </a:moveTo>
                <a:cubicBezTo>
                  <a:pt x="415" y="567"/>
                  <a:pt x="422" y="564"/>
                  <a:pt x="423" y="557"/>
                </a:cubicBezTo>
                <a:cubicBezTo>
                  <a:pt x="423" y="552"/>
                  <a:pt x="420" y="546"/>
                  <a:pt x="413" y="547"/>
                </a:cubicBezTo>
                <a:cubicBezTo>
                  <a:pt x="405" y="548"/>
                  <a:pt x="403" y="559"/>
                  <a:pt x="410" y="563"/>
                </a:cubicBezTo>
                <a:close/>
                <a:moveTo>
                  <a:pt x="87" y="287"/>
                </a:moveTo>
                <a:cubicBezTo>
                  <a:pt x="88" y="288"/>
                  <a:pt x="90" y="285"/>
                  <a:pt x="93" y="281"/>
                </a:cubicBezTo>
                <a:cubicBezTo>
                  <a:pt x="94" y="277"/>
                  <a:pt x="96" y="272"/>
                  <a:pt x="94" y="272"/>
                </a:cubicBezTo>
                <a:cubicBezTo>
                  <a:pt x="90" y="274"/>
                  <a:pt x="85" y="287"/>
                  <a:pt x="87" y="287"/>
                </a:cubicBezTo>
                <a:close/>
                <a:moveTo>
                  <a:pt x="71" y="307"/>
                </a:moveTo>
                <a:cubicBezTo>
                  <a:pt x="72" y="307"/>
                  <a:pt x="74" y="304"/>
                  <a:pt x="77" y="300"/>
                </a:cubicBezTo>
                <a:cubicBezTo>
                  <a:pt x="78" y="296"/>
                  <a:pt x="80" y="291"/>
                  <a:pt x="78" y="291"/>
                </a:cubicBezTo>
                <a:cubicBezTo>
                  <a:pt x="75" y="293"/>
                  <a:pt x="70" y="306"/>
                  <a:pt x="71" y="307"/>
                </a:cubicBezTo>
                <a:close/>
                <a:moveTo>
                  <a:pt x="459" y="609"/>
                </a:moveTo>
                <a:cubicBezTo>
                  <a:pt x="465" y="613"/>
                  <a:pt x="472" y="609"/>
                  <a:pt x="473" y="602"/>
                </a:cubicBezTo>
                <a:cubicBezTo>
                  <a:pt x="473" y="598"/>
                  <a:pt x="470" y="592"/>
                  <a:pt x="463" y="593"/>
                </a:cubicBezTo>
                <a:cubicBezTo>
                  <a:pt x="454" y="594"/>
                  <a:pt x="453" y="605"/>
                  <a:pt x="459" y="609"/>
                </a:cubicBezTo>
                <a:close/>
                <a:moveTo>
                  <a:pt x="83" y="272"/>
                </a:moveTo>
                <a:cubicBezTo>
                  <a:pt x="80" y="274"/>
                  <a:pt x="74" y="287"/>
                  <a:pt x="75" y="287"/>
                </a:cubicBezTo>
                <a:cubicBezTo>
                  <a:pt x="76" y="288"/>
                  <a:pt x="79" y="285"/>
                  <a:pt x="81" y="281"/>
                </a:cubicBezTo>
                <a:cubicBezTo>
                  <a:pt x="83" y="277"/>
                  <a:pt x="85" y="272"/>
                  <a:pt x="83" y="272"/>
                </a:cubicBezTo>
                <a:close/>
                <a:moveTo>
                  <a:pt x="390" y="501"/>
                </a:moveTo>
                <a:cubicBezTo>
                  <a:pt x="382" y="503"/>
                  <a:pt x="380" y="513"/>
                  <a:pt x="386" y="518"/>
                </a:cubicBezTo>
                <a:cubicBezTo>
                  <a:pt x="391" y="521"/>
                  <a:pt x="398" y="518"/>
                  <a:pt x="399" y="511"/>
                </a:cubicBezTo>
                <a:cubicBezTo>
                  <a:pt x="399" y="507"/>
                  <a:pt x="397" y="501"/>
                  <a:pt x="390" y="501"/>
                </a:cubicBezTo>
                <a:close/>
                <a:moveTo>
                  <a:pt x="410" y="586"/>
                </a:moveTo>
                <a:cubicBezTo>
                  <a:pt x="415" y="590"/>
                  <a:pt x="422" y="586"/>
                  <a:pt x="423" y="580"/>
                </a:cubicBezTo>
                <a:cubicBezTo>
                  <a:pt x="423" y="575"/>
                  <a:pt x="420" y="569"/>
                  <a:pt x="413" y="570"/>
                </a:cubicBezTo>
                <a:cubicBezTo>
                  <a:pt x="405" y="571"/>
                  <a:pt x="404" y="582"/>
                  <a:pt x="410" y="586"/>
                </a:cubicBezTo>
                <a:close/>
                <a:moveTo>
                  <a:pt x="467" y="392"/>
                </a:moveTo>
                <a:cubicBezTo>
                  <a:pt x="458" y="393"/>
                  <a:pt x="456" y="403"/>
                  <a:pt x="462" y="407"/>
                </a:cubicBezTo>
                <a:cubicBezTo>
                  <a:pt x="467" y="411"/>
                  <a:pt x="475" y="408"/>
                  <a:pt x="476" y="401"/>
                </a:cubicBezTo>
                <a:cubicBezTo>
                  <a:pt x="476" y="397"/>
                  <a:pt x="473" y="392"/>
                  <a:pt x="467" y="392"/>
                </a:cubicBezTo>
                <a:close/>
                <a:moveTo>
                  <a:pt x="410" y="609"/>
                </a:moveTo>
                <a:cubicBezTo>
                  <a:pt x="416" y="613"/>
                  <a:pt x="423" y="609"/>
                  <a:pt x="423" y="602"/>
                </a:cubicBezTo>
                <a:cubicBezTo>
                  <a:pt x="424" y="598"/>
                  <a:pt x="420" y="592"/>
                  <a:pt x="414" y="593"/>
                </a:cubicBezTo>
                <a:cubicBezTo>
                  <a:pt x="405" y="594"/>
                  <a:pt x="404" y="605"/>
                  <a:pt x="410" y="609"/>
                </a:cubicBezTo>
                <a:close/>
                <a:moveTo>
                  <a:pt x="434" y="563"/>
                </a:moveTo>
                <a:cubicBezTo>
                  <a:pt x="439" y="567"/>
                  <a:pt x="447" y="564"/>
                  <a:pt x="447" y="557"/>
                </a:cubicBezTo>
                <a:cubicBezTo>
                  <a:pt x="448" y="552"/>
                  <a:pt x="445" y="546"/>
                  <a:pt x="438" y="547"/>
                </a:cubicBezTo>
                <a:cubicBezTo>
                  <a:pt x="429" y="548"/>
                  <a:pt x="428" y="559"/>
                  <a:pt x="434" y="563"/>
                </a:cubicBezTo>
                <a:close/>
                <a:moveTo>
                  <a:pt x="465" y="435"/>
                </a:moveTo>
                <a:cubicBezTo>
                  <a:pt x="456" y="436"/>
                  <a:pt x="454" y="446"/>
                  <a:pt x="460" y="451"/>
                </a:cubicBezTo>
                <a:cubicBezTo>
                  <a:pt x="466" y="454"/>
                  <a:pt x="473" y="451"/>
                  <a:pt x="474" y="444"/>
                </a:cubicBezTo>
                <a:cubicBezTo>
                  <a:pt x="474" y="440"/>
                  <a:pt x="472" y="434"/>
                  <a:pt x="465" y="435"/>
                </a:cubicBezTo>
                <a:close/>
                <a:moveTo>
                  <a:pt x="466" y="413"/>
                </a:moveTo>
                <a:cubicBezTo>
                  <a:pt x="457" y="415"/>
                  <a:pt x="455" y="425"/>
                  <a:pt x="461" y="429"/>
                </a:cubicBezTo>
                <a:cubicBezTo>
                  <a:pt x="466" y="432"/>
                  <a:pt x="474" y="429"/>
                  <a:pt x="475" y="423"/>
                </a:cubicBezTo>
                <a:cubicBezTo>
                  <a:pt x="475" y="419"/>
                  <a:pt x="473" y="413"/>
                  <a:pt x="466" y="413"/>
                </a:cubicBezTo>
                <a:close/>
                <a:moveTo>
                  <a:pt x="88" y="272"/>
                </a:moveTo>
                <a:cubicBezTo>
                  <a:pt x="85" y="274"/>
                  <a:pt x="79" y="286"/>
                  <a:pt x="81" y="287"/>
                </a:cubicBezTo>
                <a:cubicBezTo>
                  <a:pt x="81" y="288"/>
                  <a:pt x="84" y="285"/>
                  <a:pt x="86" y="281"/>
                </a:cubicBezTo>
                <a:cubicBezTo>
                  <a:pt x="88" y="277"/>
                  <a:pt x="90" y="272"/>
                  <a:pt x="88" y="272"/>
                </a:cubicBezTo>
                <a:close/>
                <a:moveTo>
                  <a:pt x="456" y="339"/>
                </a:moveTo>
                <a:cubicBezTo>
                  <a:pt x="456" y="335"/>
                  <a:pt x="454" y="330"/>
                  <a:pt x="448" y="330"/>
                </a:cubicBezTo>
                <a:cubicBezTo>
                  <a:pt x="439" y="332"/>
                  <a:pt x="437" y="341"/>
                  <a:pt x="443" y="345"/>
                </a:cubicBezTo>
                <a:cubicBezTo>
                  <a:pt x="447" y="348"/>
                  <a:pt x="454" y="345"/>
                  <a:pt x="456" y="339"/>
                </a:cubicBezTo>
                <a:close/>
                <a:moveTo>
                  <a:pt x="443" y="392"/>
                </a:moveTo>
                <a:cubicBezTo>
                  <a:pt x="434" y="393"/>
                  <a:pt x="432" y="403"/>
                  <a:pt x="438" y="407"/>
                </a:cubicBezTo>
                <a:cubicBezTo>
                  <a:pt x="443" y="411"/>
                  <a:pt x="450" y="408"/>
                  <a:pt x="451" y="401"/>
                </a:cubicBezTo>
                <a:cubicBezTo>
                  <a:pt x="452" y="397"/>
                  <a:pt x="449" y="392"/>
                  <a:pt x="443" y="392"/>
                </a:cubicBezTo>
                <a:close/>
                <a:moveTo>
                  <a:pt x="459" y="563"/>
                </a:moveTo>
                <a:cubicBezTo>
                  <a:pt x="464" y="567"/>
                  <a:pt x="472" y="564"/>
                  <a:pt x="472" y="557"/>
                </a:cubicBezTo>
                <a:cubicBezTo>
                  <a:pt x="473" y="552"/>
                  <a:pt x="470" y="546"/>
                  <a:pt x="463" y="547"/>
                </a:cubicBezTo>
                <a:cubicBezTo>
                  <a:pt x="454" y="548"/>
                  <a:pt x="453" y="559"/>
                  <a:pt x="459" y="563"/>
                </a:cubicBezTo>
                <a:close/>
                <a:moveTo>
                  <a:pt x="435" y="609"/>
                </a:moveTo>
                <a:cubicBezTo>
                  <a:pt x="440" y="613"/>
                  <a:pt x="447" y="609"/>
                  <a:pt x="448" y="602"/>
                </a:cubicBezTo>
                <a:cubicBezTo>
                  <a:pt x="448" y="598"/>
                  <a:pt x="445" y="592"/>
                  <a:pt x="438" y="593"/>
                </a:cubicBezTo>
                <a:cubicBezTo>
                  <a:pt x="430" y="594"/>
                  <a:pt x="428" y="605"/>
                  <a:pt x="435" y="609"/>
                </a:cubicBezTo>
                <a:close/>
                <a:moveTo>
                  <a:pt x="389" y="524"/>
                </a:moveTo>
                <a:cubicBezTo>
                  <a:pt x="381" y="525"/>
                  <a:pt x="380" y="536"/>
                  <a:pt x="386" y="540"/>
                </a:cubicBezTo>
                <a:cubicBezTo>
                  <a:pt x="391" y="544"/>
                  <a:pt x="398" y="541"/>
                  <a:pt x="398" y="534"/>
                </a:cubicBezTo>
                <a:cubicBezTo>
                  <a:pt x="399" y="529"/>
                  <a:pt x="396" y="524"/>
                  <a:pt x="389" y="524"/>
                </a:cubicBezTo>
                <a:close/>
                <a:moveTo>
                  <a:pt x="459" y="586"/>
                </a:moveTo>
                <a:cubicBezTo>
                  <a:pt x="464" y="590"/>
                  <a:pt x="472" y="586"/>
                  <a:pt x="472" y="580"/>
                </a:cubicBezTo>
                <a:cubicBezTo>
                  <a:pt x="473" y="575"/>
                  <a:pt x="470" y="569"/>
                  <a:pt x="463" y="570"/>
                </a:cubicBezTo>
                <a:cubicBezTo>
                  <a:pt x="454" y="571"/>
                  <a:pt x="453" y="582"/>
                  <a:pt x="459" y="586"/>
                </a:cubicBezTo>
                <a:close/>
                <a:moveTo>
                  <a:pt x="442" y="413"/>
                </a:moveTo>
                <a:cubicBezTo>
                  <a:pt x="433" y="415"/>
                  <a:pt x="431" y="425"/>
                  <a:pt x="437" y="429"/>
                </a:cubicBezTo>
                <a:cubicBezTo>
                  <a:pt x="442" y="432"/>
                  <a:pt x="449" y="429"/>
                  <a:pt x="450" y="423"/>
                </a:cubicBezTo>
                <a:cubicBezTo>
                  <a:pt x="451" y="419"/>
                  <a:pt x="448" y="413"/>
                  <a:pt x="442" y="413"/>
                </a:cubicBezTo>
                <a:close/>
                <a:moveTo>
                  <a:pt x="391" y="479"/>
                </a:moveTo>
                <a:cubicBezTo>
                  <a:pt x="382" y="480"/>
                  <a:pt x="381" y="491"/>
                  <a:pt x="386" y="495"/>
                </a:cubicBezTo>
                <a:cubicBezTo>
                  <a:pt x="391" y="499"/>
                  <a:pt x="399" y="495"/>
                  <a:pt x="399" y="489"/>
                </a:cubicBezTo>
                <a:cubicBezTo>
                  <a:pt x="400" y="484"/>
                  <a:pt x="397" y="478"/>
                  <a:pt x="391" y="479"/>
                </a:cubicBezTo>
                <a:close/>
                <a:moveTo>
                  <a:pt x="91" y="268"/>
                </a:moveTo>
                <a:cubicBezTo>
                  <a:pt x="91" y="269"/>
                  <a:pt x="94" y="266"/>
                  <a:pt x="96" y="262"/>
                </a:cubicBezTo>
                <a:cubicBezTo>
                  <a:pt x="99" y="259"/>
                  <a:pt x="101" y="254"/>
                  <a:pt x="99" y="254"/>
                </a:cubicBezTo>
                <a:cubicBezTo>
                  <a:pt x="95" y="256"/>
                  <a:pt x="89" y="268"/>
                  <a:pt x="91" y="268"/>
                </a:cubicBezTo>
                <a:close/>
                <a:moveTo>
                  <a:pt x="386" y="586"/>
                </a:moveTo>
                <a:cubicBezTo>
                  <a:pt x="391" y="590"/>
                  <a:pt x="398" y="586"/>
                  <a:pt x="399" y="580"/>
                </a:cubicBezTo>
                <a:cubicBezTo>
                  <a:pt x="399" y="575"/>
                  <a:pt x="396" y="569"/>
                  <a:pt x="389" y="570"/>
                </a:cubicBezTo>
                <a:cubicBezTo>
                  <a:pt x="381" y="571"/>
                  <a:pt x="380" y="582"/>
                  <a:pt x="386" y="586"/>
                </a:cubicBezTo>
                <a:close/>
                <a:moveTo>
                  <a:pt x="386" y="609"/>
                </a:moveTo>
                <a:cubicBezTo>
                  <a:pt x="392" y="613"/>
                  <a:pt x="399" y="609"/>
                  <a:pt x="399" y="602"/>
                </a:cubicBezTo>
                <a:cubicBezTo>
                  <a:pt x="399" y="598"/>
                  <a:pt x="396" y="592"/>
                  <a:pt x="390" y="593"/>
                </a:cubicBezTo>
                <a:cubicBezTo>
                  <a:pt x="381" y="594"/>
                  <a:pt x="380" y="605"/>
                  <a:pt x="386" y="609"/>
                </a:cubicBezTo>
                <a:close/>
                <a:moveTo>
                  <a:pt x="484" y="563"/>
                </a:moveTo>
                <a:cubicBezTo>
                  <a:pt x="490" y="567"/>
                  <a:pt x="497" y="564"/>
                  <a:pt x="498" y="557"/>
                </a:cubicBezTo>
                <a:cubicBezTo>
                  <a:pt x="498" y="552"/>
                  <a:pt x="495" y="546"/>
                  <a:pt x="488" y="547"/>
                </a:cubicBezTo>
                <a:cubicBezTo>
                  <a:pt x="479" y="548"/>
                  <a:pt x="478" y="559"/>
                  <a:pt x="484" y="563"/>
                </a:cubicBezTo>
                <a:close/>
                <a:moveTo>
                  <a:pt x="772" y="67"/>
                </a:moveTo>
                <a:cubicBezTo>
                  <a:pt x="770" y="65"/>
                  <a:pt x="765" y="62"/>
                  <a:pt x="763" y="62"/>
                </a:cubicBezTo>
                <a:cubicBezTo>
                  <a:pt x="761" y="63"/>
                  <a:pt x="766" y="67"/>
                  <a:pt x="770" y="70"/>
                </a:cubicBezTo>
                <a:cubicBezTo>
                  <a:pt x="773" y="71"/>
                  <a:pt x="775" y="72"/>
                  <a:pt x="774" y="70"/>
                </a:cubicBezTo>
                <a:cubicBezTo>
                  <a:pt x="774" y="69"/>
                  <a:pt x="773" y="68"/>
                  <a:pt x="772" y="67"/>
                </a:cubicBezTo>
                <a:close/>
                <a:moveTo>
                  <a:pt x="765" y="59"/>
                </a:moveTo>
                <a:cubicBezTo>
                  <a:pt x="768" y="60"/>
                  <a:pt x="769" y="61"/>
                  <a:pt x="769" y="59"/>
                </a:cubicBezTo>
                <a:cubicBezTo>
                  <a:pt x="769" y="59"/>
                  <a:pt x="768" y="58"/>
                  <a:pt x="766" y="56"/>
                </a:cubicBezTo>
                <a:cubicBezTo>
                  <a:pt x="763" y="54"/>
                  <a:pt x="759" y="52"/>
                  <a:pt x="757" y="52"/>
                </a:cubicBezTo>
                <a:cubicBezTo>
                  <a:pt x="755" y="53"/>
                  <a:pt x="760" y="57"/>
                  <a:pt x="765" y="59"/>
                </a:cubicBezTo>
                <a:close/>
                <a:moveTo>
                  <a:pt x="777" y="59"/>
                </a:moveTo>
                <a:cubicBezTo>
                  <a:pt x="776" y="59"/>
                  <a:pt x="775" y="58"/>
                  <a:pt x="773" y="56"/>
                </a:cubicBezTo>
                <a:cubicBezTo>
                  <a:pt x="770" y="54"/>
                  <a:pt x="766" y="52"/>
                  <a:pt x="764" y="52"/>
                </a:cubicBezTo>
                <a:cubicBezTo>
                  <a:pt x="763" y="53"/>
                  <a:pt x="769" y="58"/>
                  <a:pt x="774" y="59"/>
                </a:cubicBezTo>
                <a:cubicBezTo>
                  <a:pt x="776" y="60"/>
                  <a:pt x="777" y="60"/>
                  <a:pt x="777" y="59"/>
                </a:cubicBezTo>
                <a:close/>
                <a:moveTo>
                  <a:pt x="776" y="79"/>
                </a:moveTo>
                <a:cubicBezTo>
                  <a:pt x="774" y="76"/>
                  <a:pt x="769" y="73"/>
                  <a:pt x="767" y="73"/>
                </a:cubicBezTo>
                <a:cubicBezTo>
                  <a:pt x="764" y="74"/>
                  <a:pt x="769" y="79"/>
                  <a:pt x="773" y="81"/>
                </a:cubicBezTo>
                <a:cubicBezTo>
                  <a:pt x="777" y="83"/>
                  <a:pt x="779" y="83"/>
                  <a:pt x="778" y="81"/>
                </a:cubicBezTo>
                <a:cubicBezTo>
                  <a:pt x="778" y="81"/>
                  <a:pt x="777" y="80"/>
                  <a:pt x="776" y="79"/>
                </a:cubicBezTo>
                <a:close/>
                <a:moveTo>
                  <a:pt x="809" y="120"/>
                </a:moveTo>
                <a:cubicBezTo>
                  <a:pt x="812" y="122"/>
                  <a:pt x="814" y="122"/>
                  <a:pt x="814" y="119"/>
                </a:cubicBezTo>
                <a:cubicBezTo>
                  <a:pt x="814" y="119"/>
                  <a:pt x="813" y="118"/>
                  <a:pt x="812" y="117"/>
                </a:cubicBezTo>
                <a:cubicBezTo>
                  <a:pt x="810" y="114"/>
                  <a:pt x="806" y="110"/>
                  <a:pt x="803" y="111"/>
                </a:cubicBezTo>
                <a:cubicBezTo>
                  <a:pt x="800" y="111"/>
                  <a:pt x="804" y="117"/>
                  <a:pt x="809" y="120"/>
                </a:cubicBezTo>
                <a:close/>
                <a:moveTo>
                  <a:pt x="951" y="268"/>
                </a:moveTo>
                <a:cubicBezTo>
                  <a:pt x="954" y="270"/>
                  <a:pt x="956" y="267"/>
                  <a:pt x="955" y="263"/>
                </a:cubicBezTo>
                <a:cubicBezTo>
                  <a:pt x="955" y="263"/>
                  <a:pt x="954" y="262"/>
                  <a:pt x="954" y="262"/>
                </a:cubicBezTo>
                <a:cubicBezTo>
                  <a:pt x="953" y="258"/>
                  <a:pt x="949" y="254"/>
                  <a:pt x="946" y="254"/>
                </a:cubicBezTo>
                <a:cubicBezTo>
                  <a:pt x="941" y="255"/>
                  <a:pt x="946" y="265"/>
                  <a:pt x="951" y="268"/>
                </a:cubicBezTo>
                <a:close/>
                <a:moveTo>
                  <a:pt x="959" y="287"/>
                </a:moveTo>
                <a:cubicBezTo>
                  <a:pt x="963" y="289"/>
                  <a:pt x="965" y="286"/>
                  <a:pt x="963" y="281"/>
                </a:cubicBezTo>
                <a:cubicBezTo>
                  <a:pt x="963" y="281"/>
                  <a:pt x="963" y="281"/>
                  <a:pt x="963" y="281"/>
                </a:cubicBezTo>
                <a:cubicBezTo>
                  <a:pt x="961" y="277"/>
                  <a:pt x="958" y="272"/>
                  <a:pt x="954" y="272"/>
                </a:cubicBezTo>
                <a:cubicBezTo>
                  <a:pt x="950" y="274"/>
                  <a:pt x="954" y="284"/>
                  <a:pt x="959" y="287"/>
                </a:cubicBezTo>
                <a:close/>
                <a:moveTo>
                  <a:pt x="430" y="16"/>
                </a:moveTo>
                <a:cubicBezTo>
                  <a:pt x="431" y="17"/>
                  <a:pt x="436" y="15"/>
                  <a:pt x="438" y="14"/>
                </a:cubicBezTo>
                <a:cubicBezTo>
                  <a:pt x="439" y="14"/>
                  <a:pt x="443" y="12"/>
                  <a:pt x="443" y="11"/>
                </a:cubicBezTo>
                <a:cubicBezTo>
                  <a:pt x="443" y="11"/>
                  <a:pt x="443" y="11"/>
                  <a:pt x="443" y="11"/>
                </a:cubicBezTo>
                <a:cubicBezTo>
                  <a:pt x="443" y="11"/>
                  <a:pt x="443" y="11"/>
                  <a:pt x="443" y="11"/>
                </a:cubicBezTo>
                <a:cubicBezTo>
                  <a:pt x="439" y="12"/>
                  <a:pt x="430" y="16"/>
                  <a:pt x="430" y="16"/>
                </a:cubicBezTo>
                <a:close/>
                <a:moveTo>
                  <a:pt x="912" y="197"/>
                </a:moveTo>
                <a:cubicBezTo>
                  <a:pt x="915" y="199"/>
                  <a:pt x="916" y="197"/>
                  <a:pt x="915" y="194"/>
                </a:cubicBezTo>
                <a:cubicBezTo>
                  <a:pt x="915" y="194"/>
                  <a:pt x="915" y="193"/>
                  <a:pt x="914" y="192"/>
                </a:cubicBezTo>
                <a:cubicBezTo>
                  <a:pt x="912" y="189"/>
                  <a:pt x="908" y="185"/>
                  <a:pt x="905" y="185"/>
                </a:cubicBezTo>
                <a:cubicBezTo>
                  <a:pt x="901" y="186"/>
                  <a:pt x="907" y="195"/>
                  <a:pt x="912" y="197"/>
                </a:cubicBezTo>
                <a:close/>
                <a:moveTo>
                  <a:pt x="923" y="214"/>
                </a:moveTo>
                <a:cubicBezTo>
                  <a:pt x="926" y="216"/>
                  <a:pt x="927" y="214"/>
                  <a:pt x="926" y="211"/>
                </a:cubicBezTo>
                <a:cubicBezTo>
                  <a:pt x="926" y="210"/>
                  <a:pt x="925" y="209"/>
                  <a:pt x="925" y="209"/>
                </a:cubicBezTo>
                <a:cubicBezTo>
                  <a:pt x="923" y="205"/>
                  <a:pt x="919" y="201"/>
                  <a:pt x="916" y="201"/>
                </a:cubicBezTo>
                <a:cubicBezTo>
                  <a:pt x="912" y="203"/>
                  <a:pt x="918" y="212"/>
                  <a:pt x="923" y="214"/>
                </a:cubicBezTo>
                <a:close/>
                <a:moveTo>
                  <a:pt x="453" y="8"/>
                </a:moveTo>
                <a:cubicBezTo>
                  <a:pt x="454" y="7"/>
                  <a:pt x="458" y="6"/>
                  <a:pt x="459" y="5"/>
                </a:cubicBezTo>
                <a:cubicBezTo>
                  <a:pt x="459" y="5"/>
                  <a:pt x="459" y="5"/>
                  <a:pt x="459" y="5"/>
                </a:cubicBezTo>
                <a:cubicBezTo>
                  <a:pt x="459" y="5"/>
                  <a:pt x="458" y="5"/>
                  <a:pt x="458" y="5"/>
                </a:cubicBezTo>
                <a:cubicBezTo>
                  <a:pt x="456" y="6"/>
                  <a:pt x="447" y="9"/>
                  <a:pt x="446" y="10"/>
                </a:cubicBezTo>
                <a:cubicBezTo>
                  <a:pt x="446" y="10"/>
                  <a:pt x="446" y="10"/>
                  <a:pt x="446" y="10"/>
                </a:cubicBezTo>
                <a:cubicBezTo>
                  <a:pt x="447" y="10"/>
                  <a:pt x="452" y="8"/>
                  <a:pt x="453" y="8"/>
                </a:cubicBezTo>
                <a:close/>
                <a:moveTo>
                  <a:pt x="933" y="232"/>
                </a:moveTo>
                <a:cubicBezTo>
                  <a:pt x="936" y="233"/>
                  <a:pt x="937" y="232"/>
                  <a:pt x="936" y="228"/>
                </a:cubicBezTo>
                <a:cubicBezTo>
                  <a:pt x="936" y="227"/>
                  <a:pt x="935" y="227"/>
                  <a:pt x="935" y="226"/>
                </a:cubicBezTo>
                <a:cubicBezTo>
                  <a:pt x="933" y="223"/>
                  <a:pt x="929" y="218"/>
                  <a:pt x="926" y="218"/>
                </a:cubicBezTo>
                <a:cubicBezTo>
                  <a:pt x="922" y="220"/>
                  <a:pt x="928" y="229"/>
                  <a:pt x="933" y="232"/>
                </a:cubicBezTo>
                <a:close/>
                <a:moveTo>
                  <a:pt x="942" y="250"/>
                </a:moveTo>
                <a:cubicBezTo>
                  <a:pt x="945" y="251"/>
                  <a:pt x="947" y="249"/>
                  <a:pt x="945" y="245"/>
                </a:cubicBezTo>
                <a:cubicBezTo>
                  <a:pt x="945" y="245"/>
                  <a:pt x="945" y="244"/>
                  <a:pt x="945" y="244"/>
                </a:cubicBezTo>
                <a:cubicBezTo>
                  <a:pt x="943" y="240"/>
                  <a:pt x="939" y="236"/>
                  <a:pt x="936" y="236"/>
                </a:cubicBezTo>
                <a:cubicBezTo>
                  <a:pt x="932" y="237"/>
                  <a:pt x="937" y="247"/>
                  <a:pt x="942" y="250"/>
                </a:cubicBezTo>
                <a:close/>
                <a:moveTo>
                  <a:pt x="469" y="2"/>
                </a:moveTo>
                <a:cubicBezTo>
                  <a:pt x="471" y="2"/>
                  <a:pt x="475" y="1"/>
                  <a:pt x="475" y="0"/>
                </a:cubicBezTo>
                <a:cubicBezTo>
                  <a:pt x="475" y="0"/>
                  <a:pt x="474" y="0"/>
                  <a:pt x="474" y="0"/>
                </a:cubicBezTo>
                <a:cubicBezTo>
                  <a:pt x="472" y="1"/>
                  <a:pt x="463" y="3"/>
                  <a:pt x="462" y="4"/>
                </a:cubicBezTo>
                <a:cubicBezTo>
                  <a:pt x="462" y="4"/>
                  <a:pt x="462" y="4"/>
                  <a:pt x="462" y="4"/>
                </a:cubicBezTo>
                <a:cubicBezTo>
                  <a:pt x="463" y="4"/>
                  <a:pt x="467" y="3"/>
                  <a:pt x="469" y="2"/>
                </a:cubicBezTo>
                <a:close/>
                <a:moveTo>
                  <a:pt x="1065" y="311"/>
                </a:moveTo>
                <a:cubicBezTo>
                  <a:pt x="1063" y="313"/>
                  <a:pt x="1071" y="326"/>
                  <a:pt x="1072" y="326"/>
                </a:cubicBezTo>
                <a:cubicBezTo>
                  <a:pt x="1072" y="326"/>
                  <a:pt x="1071" y="323"/>
                  <a:pt x="1070" y="319"/>
                </a:cubicBezTo>
                <a:cubicBezTo>
                  <a:pt x="1068" y="315"/>
                  <a:pt x="1065" y="310"/>
                  <a:pt x="1065" y="311"/>
                </a:cubicBezTo>
                <a:close/>
                <a:moveTo>
                  <a:pt x="839" y="107"/>
                </a:moveTo>
                <a:cubicBezTo>
                  <a:pt x="841" y="108"/>
                  <a:pt x="842" y="108"/>
                  <a:pt x="842" y="107"/>
                </a:cubicBezTo>
                <a:cubicBezTo>
                  <a:pt x="841" y="106"/>
                  <a:pt x="840" y="105"/>
                  <a:pt x="839" y="103"/>
                </a:cubicBezTo>
                <a:cubicBezTo>
                  <a:pt x="836" y="101"/>
                  <a:pt x="832" y="97"/>
                  <a:pt x="830" y="98"/>
                </a:cubicBezTo>
                <a:cubicBezTo>
                  <a:pt x="827" y="98"/>
                  <a:pt x="834" y="105"/>
                  <a:pt x="839" y="107"/>
                </a:cubicBezTo>
                <a:close/>
                <a:moveTo>
                  <a:pt x="1068" y="311"/>
                </a:moveTo>
                <a:cubicBezTo>
                  <a:pt x="1068" y="311"/>
                  <a:pt x="1068" y="311"/>
                  <a:pt x="1067" y="311"/>
                </a:cubicBezTo>
                <a:cubicBezTo>
                  <a:pt x="1067" y="312"/>
                  <a:pt x="1073" y="326"/>
                  <a:pt x="1075" y="326"/>
                </a:cubicBezTo>
                <a:cubicBezTo>
                  <a:pt x="1075" y="326"/>
                  <a:pt x="1075" y="326"/>
                  <a:pt x="1075" y="326"/>
                </a:cubicBezTo>
                <a:cubicBezTo>
                  <a:pt x="1075" y="325"/>
                  <a:pt x="1073" y="320"/>
                  <a:pt x="1072" y="319"/>
                </a:cubicBezTo>
                <a:cubicBezTo>
                  <a:pt x="1071" y="316"/>
                  <a:pt x="1068" y="311"/>
                  <a:pt x="1068" y="311"/>
                </a:cubicBezTo>
                <a:close/>
                <a:moveTo>
                  <a:pt x="470" y="4"/>
                </a:moveTo>
                <a:cubicBezTo>
                  <a:pt x="471" y="4"/>
                  <a:pt x="475" y="3"/>
                  <a:pt x="477" y="2"/>
                </a:cubicBezTo>
                <a:cubicBezTo>
                  <a:pt x="478" y="2"/>
                  <a:pt x="481" y="1"/>
                  <a:pt x="482" y="0"/>
                </a:cubicBezTo>
                <a:cubicBezTo>
                  <a:pt x="482" y="0"/>
                  <a:pt x="482" y="0"/>
                  <a:pt x="482" y="0"/>
                </a:cubicBezTo>
                <a:cubicBezTo>
                  <a:pt x="482" y="0"/>
                  <a:pt x="482" y="0"/>
                  <a:pt x="482" y="0"/>
                </a:cubicBezTo>
                <a:cubicBezTo>
                  <a:pt x="479" y="1"/>
                  <a:pt x="471" y="3"/>
                  <a:pt x="470" y="4"/>
                </a:cubicBezTo>
                <a:cubicBezTo>
                  <a:pt x="470" y="4"/>
                  <a:pt x="470" y="4"/>
                  <a:pt x="470" y="4"/>
                </a:cubicBezTo>
                <a:close/>
                <a:moveTo>
                  <a:pt x="466" y="4"/>
                </a:moveTo>
                <a:cubicBezTo>
                  <a:pt x="467" y="4"/>
                  <a:pt x="471" y="3"/>
                  <a:pt x="473" y="2"/>
                </a:cubicBezTo>
                <a:cubicBezTo>
                  <a:pt x="474" y="2"/>
                  <a:pt x="478" y="1"/>
                  <a:pt x="478" y="0"/>
                </a:cubicBezTo>
                <a:cubicBezTo>
                  <a:pt x="478" y="0"/>
                  <a:pt x="478" y="0"/>
                  <a:pt x="478" y="0"/>
                </a:cubicBezTo>
                <a:cubicBezTo>
                  <a:pt x="478" y="0"/>
                  <a:pt x="478" y="0"/>
                  <a:pt x="478" y="0"/>
                </a:cubicBezTo>
                <a:cubicBezTo>
                  <a:pt x="475" y="1"/>
                  <a:pt x="467" y="3"/>
                  <a:pt x="466" y="4"/>
                </a:cubicBezTo>
                <a:cubicBezTo>
                  <a:pt x="466" y="4"/>
                  <a:pt x="466" y="4"/>
                  <a:pt x="466" y="4"/>
                </a:cubicBezTo>
                <a:close/>
                <a:moveTo>
                  <a:pt x="795" y="134"/>
                </a:moveTo>
                <a:cubicBezTo>
                  <a:pt x="799" y="137"/>
                  <a:pt x="801" y="136"/>
                  <a:pt x="801" y="133"/>
                </a:cubicBezTo>
                <a:cubicBezTo>
                  <a:pt x="800" y="132"/>
                  <a:pt x="800" y="131"/>
                  <a:pt x="800" y="130"/>
                </a:cubicBezTo>
                <a:cubicBezTo>
                  <a:pt x="798" y="128"/>
                  <a:pt x="794" y="124"/>
                  <a:pt x="790" y="124"/>
                </a:cubicBezTo>
                <a:cubicBezTo>
                  <a:pt x="787" y="125"/>
                  <a:pt x="790" y="131"/>
                  <a:pt x="795" y="134"/>
                </a:cubicBezTo>
                <a:close/>
                <a:moveTo>
                  <a:pt x="802" y="98"/>
                </a:moveTo>
                <a:cubicBezTo>
                  <a:pt x="799" y="98"/>
                  <a:pt x="804" y="104"/>
                  <a:pt x="808" y="107"/>
                </a:cubicBezTo>
                <a:cubicBezTo>
                  <a:pt x="811" y="108"/>
                  <a:pt x="813" y="108"/>
                  <a:pt x="813" y="106"/>
                </a:cubicBezTo>
                <a:cubicBezTo>
                  <a:pt x="813" y="106"/>
                  <a:pt x="812" y="105"/>
                  <a:pt x="811" y="103"/>
                </a:cubicBezTo>
                <a:cubicBezTo>
                  <a:pt x="809" y="101"/>
                  <a:pt x="804" y="97"/>
                  <a:pt x="802" y="98"/>
                </a:cubicBezTo>
                <a:close/>
                <a:moveTo>
                  <a:pt x="819" y="107"/>
                </a:moveTo>
                <a:cubicBezTo>
                  <a:pt x="822" y="108"/>
                  <a:pt x="823" y="108"/>
                  <a:pt x="823" y="106"/>
                </a:cubicBezTo>
                <a:cubicBezTo>
                  <a:pt x="823" y="106"/>
                  <a:pt x="822" y="105"/>
                  <a:pt x="821" y="103"/>
                </a:cubicBezTo>
                <a:cubicBezTo>
                  <a:pt x="818" y="101"/>
                  <a:pt x="814" y="97"/>
                  <a:pt x="811" y="98"/>
                </a:cubicBezTo>
                <a:cubicBezTo>
                  <a:pt x="809" y="98"/>
                  <a:pt x="814" y="105"/>
                  <a:pt x="819" y="107"/>
                </a:cubicBezTo>
                <a:close/>
                <a:moveTo>
                  <a:pt x="816" y="94"/>
                </a:moveTo>
                <a:cubicBezTo>
                  <a:pt x="818" y="95"/>
                  <a:pt x="819" y="95"/>
                  <a:pt x="819" y="94"/>
                </a:cubicBezTo>
                <a:cubicBezTo>
                  <a:pt x="819" y="93"/>
                  <a:pt x="818" y="92"/>
                  <a:pt x="816" y="91"/>
                </a:cubicBezTo>
                <a:cubicBezTo>
                  <a:pt x="814" y="88"/>
                  <a:pt x="809" y="85"/>
                  <a:pt x="807" y="85"/>
                </a:cubicBezTo>
                <a:cubicBezTo>
                  <a:pt x="805" y="86"/>
                  <a:pt x="811" y="92"/>
                  <a:pt x="816" y="94"/>
                </a:cubicBezTo>
                <a:close/>
                <a:moveTo>
                  <a:pt x="792" y="111"/>
                </a:moveTo>
                <a:cubicBezTo>
                  <a:pt x="789" y="111"/>
                  <a:pt x="792" y="117"/>
                  <a:pt x="797" y="120"/>
                </a:cubicBezTo>
                <a:cubicBezTo>
                  <a:pt x="801" y="122"/>
                  <a:pt x="803" y="122"/>
                  <a:pt x="802" y="119"/>
                </a:cubicBezTo>
                <a:cubicBezTo>
                  <a:pt x="802" y="118"/>
                  <a:pt x="802" y="117"/>
                  <a:pt x="801" y="117"/>
                </a:cubicBezTo>
                <a:cubicBezTo>
                  <a:pt x="799" y="114"/>
                  <a:pt x="795" y="110"/>
                  <a:pt x="792" y="111"/>
                </a:cubicBezTo>
                <a:close/>
                <a:moveTo>
                  <a:pt x="789" y="117"/>
                </a:moveTo>
                <a:cubicBezTo>
                  <a:pt x="787" y="114"/>
                  <a:pt x="783" y="110"/>
                  <a:pt x="780" y="111"/>
                </a:cubicBezTo>
                <a:cubicBezTo>
                  <a:pt x="777" y="111"/>
                  <a:pt x="780" y="117"/>
                  <a:pt x="785" y="120"/>
                </a:cubicBezTo>
                <a:cubicBezTo>
                  <a:pt x="789" y="122"/>
                  <a:pt x="791" y="122"/>
                  <a:pt x="790" y="119"/>
                </a:cubicBezTo>
                <a:cubicBezTo>
                  <a:pt x="790" y="118"/>
                  <a:pt x="790" y="117"/>
                  <a:pt x="789" y="117"/>
                </a:cubicBezTo>
                <a:close/>
                <a:moveTo>
                  <a:pt x="847" y="300"/>
                </a:moveTo>
                <a:cubicBezTo>
                  <a:pt x="846" y="296"/>
                  <a:pt x="843" y="291"/>
                  <a:pt x="838" y="291"/>
                </a:cubicBezTo>
                <a:cubicBezTo>
                  <a:pt x="832" y="293"/>
                  <a:pt x="833" y="302"/>
                  <a:pt x="839" y="305"/>
                </a:cubicBezTo>
                <a:cubicBezTo>
                  <a:pt x="844" y="309"/>
                  <a:pt x="848" y="305"/>
                  <a:pt x="847" y="300"/>
                </a:cubicBezTo>
                <a:close/>
                <a:moveTo>
                  <a:pt x="779" y="103"/>
                </a:moveTo>
                <a:cubicBezTo>
                  <a:pt x="777" y="101"/>
                  <a:pt x="773" y="97"/>
                  <a:pt x="770" y="98"/>
                </a:cubicBezTo>
                <a:cubicBezTo>
                  <a:pt x="766" y="98"/>
                  <a:pt x="770" y="104"/>
                  <a:pt x="774" y="106"/>
                </a:cubicBezTo>
                <a:cubicBezTo>
                  <a:pt x="778" y="109"/>
                  <a:pt x="780" y="108"/>
                  <a:pt x="780" y="106"/>
                </a:cubicBezTo>
                <a:cubicBezTo>
                  <a:pt x="780" y="105"/>
                  <a:pt x="780" y="104"/>
                  <a:pt x="779" y="103"/>
                </a:cubicBezTo>
                <a:close/>
                <a:moveTo>
                  <a:pt x="893" y="179"/>
                </a:moveTo>
                <a:cubicBezTo>
                  <a:pt x="893" y="178"/>
                  <a:pt x="892" y="177"/>
                  <a:pt x="892" y="176"/>
                </a:cubicBezTo>
                <a:cubicBezTo>
                  <a:pt x="890" y="173"/>
                  <a:pt x="885" y="169"/>
                  <a:pt x="883" y="169"/>
                </a:cubicBezTo>
                <a:cubicBezTo>
                  <a:pt x="879" y="170"/>
                  <a:pt x="884" y="178"/>
                  <a:pt x="889" y="181"/>
                </a:cubicBezTo>
                <a:cubicBezTo>
                  <a:pt x="892" y="182"/>
                  <a:pt x="894" y="181"/>
                  <a:pt x="893" y="179"/>
                </a:cubicBezTo>
                <a:close/>
                <a:moveTo>
                  <a:pt x="892" y="194"/>
                </a:moveTo>
                <a:cubicBezTo>
                  <a:pt x="892" y="194"/>
                  <a:pt x="891" y="193"/>
                  <a:pt x="891" y="192"/>
                </a:cubicBezTo>
                <a:cubicBezTo>
                  <a:pt x="889" y="189"/>
                  <a:pt x="885" y="185"/>
                  <a:pt x="882" y="185"/>
                </a:cubicBezTo>
                <a:cubicBezTo>
                  <a:pt x="878" y="186"/>
                  <a:pt x="882" y="194"/>
                  <a:pt x="888" y="197"/>
                </a:cubicBezTo>
                <a:cubicBezTo>
                  <a:pt x="891" y="199"/>
                  <a:pt x="893" y="198"/>
                  <a:pt x="892" y="194"/>
                </a:cubicBezTo>
                <a:close/>
                <a:moveTo>
                  <a:pt x="865" y="300"/>
                </a:moveTo>
                <a:cubicBezTo>
                  <a:pt x="864" y="296"/>
                  <a:pt x="860" y="291"/>
                  <a:pt x="855" y="291"/>
                </a:cubicBezTo>
                <a:cubicBezTo>
                  <a:pt x="850" y="293"/>
                  <a:pt x="851" y="302"/>
                  <a:pt x="857" y="305"/>
                </a:cubicBezTo>
                <a:cubicBezTo>
                  <a:pt x="862" y="309"/>
                  <a:pt x="866" y="305"/>
                  <a:pt x="865" y="300"/>
                </a:cubicBezTo>
                <a:close/>
                <a:moveTo>
                  <a:pt x="889" y="211"/>
                </a:moveTo>
                <a:cubicBezTo>
                  <a:pt x="889" y="211"/>
                  <a:pt x="889" y="210"/>
                  <a:pt x="888" y="209"/>
                </a:cubicBezTo>
                <a:cubicBezTo>
                  <a:pt x="886" y="205"/>
                  <a:pt x="882" y="201"/>
                  <a:pt x="879" y="201"/>
                </a:cubicBezTo>
                <a:cubicBezTo>
                  <a:pt x="875" y="202"/>
                  <a:pt x="878" y="210"/>
                  <a:pt x="883" y="214"/>
                </a:cubicBezTo>
                <a:cubicBezTo>
                  <a:pt x="887" y="216"/>
                  <a:pt x="889" y="215"/>
                  <a:pt x="889" y="211"/>
                </a:cubicBezTo>
                <a:close/>
                <a:moveTo>
                  <a:pt x="900" y="197"/>
                </a:moveTo>
                <a:cubicBezTo>
                  <a:pt x="903" y="199"/>
                  <a:pt x="905" y="198"/>
                  <a:pt x="904" y="194"/>
                </a:cubicBezTo>
                <a:cubicBezTo>
                  <a:pt x="904" y="194"/>
                  <a:pt x="903" y="193"/>
                  <a:pt x="903" y="192"/>
                </a:cubicBezTo>
                <a:cubicBezTo>
                  <a:pt x="901" y="189"/>
                  <a:pt x="897" y="185"/>
                  <a:pt x="894" y="185"/>
                </a:cubicBezTo>
                <a:cubicBezTo>
                  <a:pt x="890" y="186"/>
                  <a:pt x="895" y="194"/>
                  <a:pt x="900" y="197"/>
                </a:cubicBezTo>
                <a:close/>
                <a:moveTo>
                  <a:pt x="884" y="228"/>
                </a:moveTo>
                <a:cubicBezTo>
                  <a:pt x="884" y="227"/>
                  <a:pt x="884" y="227"/>
                  <a:pt x="883" y="226"/>
                </a:cubicBezTo>
                <a:cubicBezTo>
                  <a:pt x="882" y="223"/>
                  <a:pt x="878" y="218"/>
                  <a:pt x="874" y="218"/>
                </a:cubicBezTo>
                <a:cubicBezTo>
                  <a:pt x="870" y="219"/>
                  <a:pt x="873" y="228"/>
                  <a:pt x="878" y="231"/>
                </a:cubicBezTo>
                <a:cubicBezTo>
                  <a:pt x="882" y="233"/>
                  <a:pt x="885" y="232"/>
                  <a:pt x="884" y="228"/>
                </a:cubicBezTo>
                <a:close/>
                <a:moveTo>
                  <a:pt x="877" y="245"/>
                </a:moveTo>
                <a:cubicBezTo>
                  <a:pt x="877" y="245"/>
                  <a:pt x="877" y="244"/>
                  <a:pt x="877" y="244"/>
                </a:cubicBezTo>
                <a:cubicBezTo>
                  <a:pt x="876" y="240"/>
                  <a:pt x="872" y="236"/>
                  <a:pt x="868" y="236"/>
                </a:cubicBezTo>
                <a:cubicBezTo>
                  <a:pt x="863" y="237"/>
                  <a:pt x="866" y="245"/>
                  <a:pt x="871" y="249"/>
                </a:cubicBezTo>
                <a:cubicBezTo>
                  <a:pt x="875" y="252"/>
                  <a:pt x="878" y="250"/>
                  <a:pt x="877" y="245"/>
                </a:cubicBezTo>
                <a:close/>
                <a:moveTo>
                  <a:pt x="307" y="95"/>
                </a:moveTo>
                <a:cubicBezTo>
                  <a:pt x="308" y="95"/>
                  <a:pt x="312" y="93"/>
                  <a:pt x="316" y="91"/>
                </a:cubicBezTo>
                <a:cubicBezTo>
                  <a:pt x="319" y="88"/>
                  <a:pt x="320" y="85"/>
                  <a:pt x="319" y="85"/>
                </a:cubicBezTo>
                <a:cubicBezTo>
                  <a:pt x="318" y="85"/>
                  <a:pt x="318" y="85"/>
                  <a:pt x="318" y="85"/>
                </a:cubicBezTo>
                <a:cubicBezTo>
                  <a:pt x="313" y="86"/>
                  <a:pt x="305" y="94"/>
                  <a:pt x="307" y="95"/>
                </a:cubicBezTo>
                <a:close/>
                <a:moveTo>
                  <a:pt x="498" y="272"/>
                </a:moveTo>
                <a:cubicBezTo>
                  <a:pt x="490" y="274"/>
                  <a:pt x="488" y="282"/>
                  <a:pt x="493" y="286"/>
                </a:cubicBezTo>
                <a:cubicBezTo>
                  <a:pt x="498" y="289"/>
                  <a:pt x="505" y="286"/>
                  <a:pt x="506" y="281"/>
                </a:cubicBezTo>
                <a:cubicBezTo>
                  <a:pt x="506" y="277"/>
                  <a:pt x="504" y="272"/>
                  <a:pt x="498" y="272"/>
                </a:cubicBezTo>
                <a:close/>
                <a:moveTo>
                  <a:pt x="385" y="52"/>
                </a:moveTo>
                <a:cubicBezTo>
                  <a:pt x="384" y="52"/>
                  <a:pt x="384" y="52"/>
                  <a:pt x="384" y="52"/>
                </a:cubicBezTo>
                <a:cubicBezTo>
                  <a:pt x="379" y="53"/>
                  <a:pt x="372" y="59"/>
                  <a:pt x="373" y="60"/>
                </a:cubicBezTo>
                <a:cubicBezTo>
                  <a:pt x="374" y="61"/>
                  <a:pt x="378" y="59"/>
                  <a:pt x="382" y="56"/>
                </a:cubicBezTo>
                <a:cubicBezTo>
                  <a:pt x="385" y="54"/>
                  <a:pt x="386" y="52"/>
                  <a:pt x="385" y="52"/>
                </a:cubicBezTo>
                <a:close/>
                <a:moveTo>
                  <a:pt x="372" y="62"/>
                </a:moveTo>
                <a:cubicBezTo>
                  <a:pt x="372" y="62"/>
                  <a:pt x="371" y="62"/>
                  <a:pt x="371" y="62"/>
                </a:cubicBezTo>
                <a:cubicBezTo>
                  <a:pt x="366" y="63"/>
                  <a:pt x="359" y="70"/>
                  <a:pt x="361" y="71"/>
                </a:cubicBezTo>
                <a:cubicBezTo>
                  <a:pt x="362" y="72"/>
                  <a:pt x="366" y="70"/>
                  <a:pt x="369" y="67"/>
                </a:cubicBezTo>
                <a:cubicBezTo>
                  <a:pt x="372" y="65"/>
                  <a:pt x="373" y="63"/>
                  <a:pt x="372" y="62"/>
                </a:cubicBezTo>
                <a:close/>
                <a:moveTo>
                  <a:pt x="382" y="42"/>
                </a:moveTo>
                <a:cubicBezTo>
                  <a:pt x="378" y="43"/>
                  <a:pt x="370" y="49"/>
                  <a:pt x="371" y="50"/>
                </a:cubicBezTo>
                <a:cubicBezTo>
                  <a:pt x="372" y="50"/>
                  <a:pt x="375" y="49"/>
                  <a:pt x="379" y="47"/>
                </a:cubicBezTo>
                <a:cubicBezTo>
                  <a:pt x="382" y="45"/>
                  <a:pt x="384" y="43"/>
                  <a:pt x="383" y="42"/>
                </a:cubicBezTo>
                <a:cubicBezTo>
                  <a:pt x="383" y="42"/>
                  <a:pt x="383" y="42"/>
                  <a:pt x="382" y="42"/>
                </a:cubicBezTo>
                <a:close/>
                <a:moveTo>
                  <a:pt x="365" y="60"/>
                </a:moveTo>
                <a:cubicBezTo>
                  <a:pt x="366" y="61"/>
                  <a:pt x="370" y="59"/>
                  <a:pt x="373" y="56"/>
                </a:cubicBezTo>
                <a:cubicBezTo>
                  <a:pt x="376" y="54"/>
                  <a:pt x="378" y="52"/>
                  <a:pt x="376" y="52"/>
                </a:cubicBezTo>
                <a:cubicBezTo>
                  <a:pt x="376" y="52"/>
                  <a:pt x="376" y="52"/>
                  <a:pt x="376" y="52"/>
                </a:cubicBezTo>
                <a:cubicBezTo>
                  <a:pt x="371" y="53"/>
                  <a:pt x="364" y="59"/>
                  <a:pt x="365" y="60"/>
                </a:cubicBezTo>
                <a:close/>
                <a:moveTo>
                  <a:pt x="496" y="291"/>
                </a:moveTo>
                <a:cubicBezTo>
                  <a:pt x="488" y="293"/>
                  <a:pt x="486" y="302"/>
                  <a:pt x="492" y="305"/>
                </a:cubicBezTo>
                <a:cubicBezTo>
                  <a:pt x="497" y="309"/>
                  <a:pt x="504" y="305"/>
                  <a:pt x="505" y="300"/>
                </a:cubicBezTo>
                <a:cubicBezTo>
                  <a:pt x="505" y="296"/>
                  <a:pt x="503" y="291"/>
                  <a:pt x="496" y="291"/>
                </a:cubicBezTo>
                <a:close/>
                <a:moveTo>
                  <a:pt x="379" y="67"/>
                </a:moveTo>
                <a:cubicBezTo>
                  <a:pt x="382" y="65"/>
                  <a:pt x="382" y="62"/>
                  <a:pt x="381" y="62"/>
                </a:cubicBezTo>
                <a:cubicBezTo>
                  <a:pt x="380" y="62"/>
                  <a:pt x="380" y="62"/>
                  <a:pt x="380" y="62"/>
                </a:cubicBezTo>
                <a:cubicBezTo>
                  <a:pt x="375" y="63"/>
                  <a:pt x="369" y="70"/>
                  <a:pt x="370" y="71"/>
                </a:cubicBezTo>
                <a:cubicBezTo>
                  <a:pt x="371" y="72"/>
                  <a:pt x="375" y="70"/>
                  <a:pt x="379" y="67"/>
                </a:cubicBezTo>
                <a:close/>
                <a:moveTo>
                  <a:pt x="413" y="42"/>
                </a:moveTo>
                <a:cubicBezTo>
                  <a:pt x="409" y="43"/>
                  <a:pt x="402" y="49"/>
                  <a:pt x="403" y="50"/>
                </a:cubicBezTo>
                <a:cubicBezTo>
                  <a:pt x="404" y="51"/>
                  <a:pt x="408" y="49"/>
                  <a:pt x="411" y="47"/>
                </a:cubicBezTo>
                <a:cubicBezTo>
                  <a:pt x="414" y="44"/>
                  <a:pt x="415" y="43"/>
                  <a:pt x="414" y="42"/>
                </a:cubicBezTo>
                <a:cubicBezTo>
                  <a:pt x="413" y="42"/>
                  <a:pt x="413" y="42"/>
                  <a:pt x="413" y="42"/>
                </a:cubicBezTo>
                <a:close/>
                <a:moveTo>
                  <a:pt x="423" y="37"/>
                </a:moveTo>
                <a:cubicBezTo>
                  <a:pt x="426" y="35"/>
                  <a:pt x="427" y="34"/>
                  <a:pt x="426" y="33"/>
                </a:cubicBezTo>
                <a:cubicBezTo>
                  <a:pt x="426" y="33"/>
                  <a:pt x="425" y="33"/>
                  <a:pt x="425" y="33"/>
                </a:cubicBezTo>
                <a:cubicBezTo>
                  <a:pt x="421" y="34"/>
                  <a:pt x="414" y="39"/>
                  <a:pt x="415" y="40"/>
                </a:cubicBezTo>
                <a:cubicBezTo>
                  <a:pt x="416" y="41"/>
                  <a:pt x="420" y="40"/>
                  <a:pt x="423" y="37"/>
                </a:cubicBezTo>
                <a:close/>
                <a:moveTo>
                  <a:pt x="520" y="272"/>
                </a:moveTo>
                <a:cubicBezTo>
                  <a:pt x="512" y="273"/>
                  <a:pt x="510" y="282"/>
                  <a:pt x="515" y="286"/>
                </a:cubicBezTo>
                <a:cubicBezTo>
                  <a:pt x="520" y="289"/>
                  <a:pt x="527" y="286"/>
                  <a:pt x="528" y="281"/>
                </a:cubicBezTo>
                <a:cubicBezTo>
                  <a:pt x="529" y="277"/>
                  <a:pt x="526" y="272"/>
                  <a:pt x="520" y="272"/>
                </a:cubicBezTo>
                <a:close/>
                <a:moveTo>
                  <a:pt x="329" y="79"/>
                </a:moveTo>
                <a:cubicBezTo>
                  <a:pt x="332" y="76"/>
                  <a:pt x="334" y="74"/>
                  <a:pt x="333" y="73"/>
                </a:cubicBezTo>
                <a:cubicBezTo>
                  <a:pt x="332" y="73"/>
                  <a:pt x="332" y="73"/>
                  <a:pt x="332" y="73"/>
                </a:cubicBezTo>
                <a:cubicBezTo>
                  <a:pt x="327" y="74"/>
                  <a:pt x="319" y="82"/>
                  <a:pt x="321" y="83"/>
                </a:cubicBezTo>
                <a:cubicBezTo>
                  <a:pt x="322" y="83"/>
                  <a:pt x="326" y="81"/>
                  <a:pt x="329" y="79"/>
                </a:cubicBezTo>
                <a:close/>
                <a:moveTo>
                  <a:pt x="519" y="291"/>
                </a:moveTo>
                <a:cubicBezTo>
                  <a:pt x="511" y="292"/>
                  <a:pt x="509" y="301"/>
                  <a:pt x="514" y="305"/>
                </a:cubicBezTo>
                <a:cubicBezTo>
                  <a:pt x="519" y="309"/>
                  <a:pt x="527" y="306"/>
                  <a:pt x="528" y="300"/>
                </a:cubicBezTo>
                <a:cubicBezTo>
                  <a:pt x="528" y="296"/>
                  <a:pt x="526" y="291"/>
                  <a:pt x="519" y="291"/>
                </a:cubicBezTo>
                <a:close/>
                <a:moveTo>
                  <a:pt x="406" y="42"/>
                </a:moveTo>
                <a:cubicBezTo>
                  <a:pt x="405" y="42"/>
                  <a:pt x="405" y="42"/>
                  <a:pt x="405" y="42"/>
                </a:cubicBezTo>
                <a:cubicBezTo>
                  <a:pt x="401" y="43"/>
                  <a:pt x="393" y="49"/>
                  <a:pt x="395" y="50"/>
                </a:cubicBezTo>
                <a:cubicBezTo>
                  <a:pt x="396" y="51"/>
                  <a:pt x="399" y="49"/>
                  <a:pt x="403" y="47"/>
                </a:cubicBezTo>
                <a:cubicBezTo>
                  <a:pt x="405" y="44"/>
                  <a:pt x="407" y="43"/>
                  <a:pt x="406" y="42"/>
                </a:cubicBezTo>
                <a:close/>
                <a:moveTo>
                  <a:pt x="398" y="42"/>
                </a:moveTo>
                <a:cubicBezTo>
                  <a:pt x="398" y="42"/>
                  <a:pt x="397" y="42"/>
                  <a:pt x="397" y="42"/>
                </a:cubicBezTo>
                <a:cubicBezTo>
                  <a:pt x="393" y="43"/>
                  <a:pt x="385" y="49"/>
                  <a:pt x="386" y="50"/>
                </a:cubicBezTo>
                <a:cubicBezTo>
                  <a:pt x="387" y="51"/>
                  <a:pt x="391" y="49"/>
                  <a:pt x="394" y="47"/>
                </a:cubicBezTo>
                <a:cubicBezTo>
                  <a:pt x="397" y="44"/>
                  <a:pt x="399" y="43"/>
                  <a:pt x="398" y="42"/>
                </a:cubicBezTo>
                <a:close/>
                <a:moveTo>
                  <a:pt x="390" y="42"/>
                </a:moveTo>
                <a:cubicBezTo>
                  <a:pt x="390" y="42"/>
                  <a:pt x="390" y="42"/>
                  <a:pt x="390" y="42"/>
                </a:cubicBezTo>
                <a:cubicBezTo>
                  <a:pt x="385" y="43"/>
                  <a:pt x="377" y="49"/>
                  <a:pt x="379" y="50"/>
                </a:cubicBezTo>
                <a:cubicBezTo>
                  <a:pt x="380" y="50"/>
                  <a:pt x="383" y="49"/>
                  <a:pt x="387" y="47"/>
                </a:cubicBezTo>
                <a:cubicBezTo>
                  <a:pt x="390" y="44"/>
                  <a:pt x="391" y="43"/>
                  <a:pt x="390" y="42"/>
                </a:cubicBezTo>
                <a:close/>
                <a:moveTo>
                  <a:pt x="403" y="1087"/>
                </a:moveTo>
                <a:cubicBezTo>
                  <a:pt x="404" y="1088"/>
                  <a:pt x="417" y="1092"/>
                  <a:pt x="419" y="1092"/>
                </a:cubicBezTo>
                <a:cubicBezTo>
                  <a:pt x="419" y="1092"/>
                  <a:pt x="418" y="1092"/>
                  <a:pt x="412" y="1090"/>
                </a:cubicBezTo>
                <a:cubicBezTo>
                  <a:pt x="403" y="1087"/>
                  <a:pt x="403" y="1087"/>
                  <a:pt x="403" y="1087"/>
                </a:cubicBezTo>
                <a:close/>
                <a:moveTo>
                  <a:pt x="316" y="95"/>
                </a:moveTo>
                <a:cubicBezTo>
                  <a:pt x="318" y="96"/>
                  <a:pt x="322" y="94"/>
                  <a:pt x="325" y="91"/>
                </a:cubicBezTo>
                <a:cubicBezTo>
                  <a:pt x="328" y="88"/>
                  <a:pt x="329" y="85"/>
                  <a:pt x="328" y="85"/>
                </a:cubicBezTo>
                <a:cubicBezTo>
                  <a:pt x="327" y="85"/>
                  <a:pt x="327" y="85"/>
                  <a:pt x="327" y="85"/>
                </a:cubicBezTo>
                <a:cubicBezTo>
                  <a:pt x="322" y="86"/>
                  <a:pt x="315" y="93"/>
                  <a:pt x="316" y="95"/>
                </a:cubicBezTo>
                <a:close/>
                <a:moveTo>
                  <a:pt x="395" y="1083"/>
                </a:moveTo>
                <a:cubicBezTo>
                  <a:pt x="393" y="1083"/>
                  <a:pt x="386" y="1080"/>
                  <a:pt x="386" y="1080"/>
                </a:cubicBezTo>
                <a:cubicBezTo>
                  <a:pt x="387" y="1081"/>
                  <a:pt x="399" y="1086"/>
                  <a:pt x="401" y="1086"/>
                </a:cubicBezTo>
                <a:cubicBezTo>
                  <a:pt x="401" y="1086"/>
                  <a:pt x="401" y="1085"/>
                  <a:pt x="395" y="1083"/>
                </a:cubicBezTo>
                <a:close/>
                <a:moveTo>
                  <a:pt x="383" y="1080"/>
                </a:moveTo>
                <a:cubicBezTo>
                  <a:pt x="384" y="1081"/>
                  <a:pt x="397" y="1085"/>
                  <a:pt x="399" y="1086"/>
                </a:cubicBezTo>
                <a:cubicBezTo>
                  <a:pt x="399" y="1086"/>
                  <a:pt x="398" y="1085"/>
                  <a:pt x="392" y="1083"/>
                </a:cubicBezTo>
                <a:cubicBezTo>
                  <a:pt x="390" y="1082"/>
                  <a:pt x="383" y="1080"/>
                  <a:pt x="383" y="1080"/>
                </a:cubicBezTo>
                <a:close/>
                <a:moveTo>
                  <a:pt x="369" y="52"/>
                </a:moveTo>
                <a:cubicBezTo>
                  <a:pt x="369" y="52"/>
                  <a:pt x="368" y="52"/>
                  <a:pt x="368" y="52"/>
                </a:cubicBezTo>
                <a:cubicBezTo>
                  <a:pt x="363" y="53"/>
                  <a:pt x="355" y="59"/>
                  <a:pt x="357" y="60"/>
                </a:cubicBezTo>
                <a:cubicBezTo>
                  <a:pt x="358" y="61"/>
                  <a:pt x="362" y="59"/>
                  <a:pt x="365" y="56"/>
                </a:cubicBezTo>
                <a:cubicBezTo>
                  <a:pt x="368" y="54"/>
                  <a:pt x="370" y="52"/>
                  <a:pt x="369" y="52"/>
                </a:cubicBezTo>
                <a:close/>
                <a:moveTo>
                  <a:pt x="348" y="83"/>
                </a:moveTo>
                <a:cubicBezTo>
                  <a:pt x="350" y="83"/>
                  <a:pt x="354" y="81"/>
                  <a:pt x="357" y="79"/>
                </a:cubicBezTo>
                <a:cubicBezTo>
                  <a:pt x="360" y="76"/>
                  <a:pt x="361" y="73"/>
                  <a:pt x="359" y="73"/>
                </a:cubicBezTo>
                <a:cubicBezTo>
                  <a:pt x="359" y="73"/>
                  <a:pt x="359" y="73"/>
                  <a:pt x="359" y="73"/>
                </a:cubicBezTo>
                <a:cubicBezTo>
                  <a:pt x="354" y="74"/>
                  <a:pt x="347" y="81"/>
                  <a:pt x="348" y="83"/>
                </a:cubicBezTo>
                <a:close/>
                <a:moveTo>
                  <a:pt x="352" y="71"/>
                </a:moveTo>
                <a:cubicBezTo>
                  <a:pt x="353" y="72"/>
                  <a:pt x="357" y="70"/>
                  <a:pt x="360" y="67"/>
                </a:cubicBezTo>
                <a:cubicBezTo>
                  <a:pt x="363" y="65"/>
                  <a:pt x="364" y="63"/>
                  <a:pt x="363" y="62"/>
                </a:cubicBezTo>
                <a:cubicBezTo>
                  <a:pt x="363" y="62"/>
                  <a:pt x="363" y="62"/>
                  <a:pt x="362" y="62"/>
                </a:cubicBezTo>
                <a:cubicBezTo>
                  <a:pt x="358" y="63"/>
                  <a:pt x="350" y="70"/>
                  <a:pt x="352" y="71"/>
                </a:cubicBezTo>
                <a:close/>
                <a:moveTo>
                  <a:pt x="831" y="120"/>
                </a:moveTo>
                <a:cubicBezTo>
                  <a:pt x="834" y="122"/>
                  <a:pt x="836" y="122"/>
                  <a:pt x="835" y="120"/>
                </a:cubicBezTo>
                <a:cubicBezTo>
                  <a:pt x="835" y="119"/>
                  <a:pt x="835" y="118"/>
                  <a:pt x="833" y="117"/>
                </a:cubicBezTo>
                <a:cubicBezTo>
                  <a:pt x="831" y="114"/>
                  <a:pt x="827" y="110"/>
                  <a:pt x="824" y="111"/>
                </a:cubicBezTo>
                <a:cubicBezTo>
                  <a:pt x="821" y="111"/>
                  <a:pt x="827" y="118"/>
                  <a:pt x="831" y="120"/>
                </a:cubicBezTo>
                <a:close/>
                <a:moveTo>
                  <a:pt x="467" y="1103"/>
                </a:moveTo>
                <a:cubicBezTo>
                  <a:pt x="469" y="1103"/>
                  <a:pt x="482" y="1106"/>
                  <a:pt x="483" y="1106"/>
                </a:cubicBezTo>
                <a:cubicBezTo>
                  <a:pt x="481" y="1105"/>
                  <a:pt x="479" y="1105"/>
                  <a:pt x="477" y="1104"/>
                </a:cubicBezTo>
                <a:cubicBezTo>
                  <a:pt x="467" y="1103"/>
                  <a:pt x="467" y="1103"/>
                  <a:pt x="467" y="1103"/>
                </a:cubicBezTo>
                <a:close/>
                <a:moveTo>
                  <a:pt x="447" y="1098"/>
                </a:moveTo>
                <a:cubicBezTo>
                  <a:pt x="449" y="1099"/>
                  <a:pt x="461" y="1102"/>
                  <a:pt x="463" y="1102"/>
                </a:cubicBezTo>
                <a:cubicBezTo>
                  <a:pt x="463" y="1102"/>
                  <a:pt x="463" y="1102"/>
                  <a:pt x="457" y="1100"/>
                </a:cubicBezTo>
                <a:cubicBezTo>
                  <a:pt x="450" y="1099"/>
                  <a:pt x="447" y="1098"/>
                  <a:pt x="447" y="1098"/>
                </a:cubicBezTo>
                <a:close/>
                <a:moveTo>
                  <a:pt x="469" y="1103"/>
                </a:moveTo>
                <a:cubicBezTo>
                  <a:pt x="471" y="1103"/>
                  <a:pt x="483" y="1106"/>
                  <a:pt x="485" y="1106"/>
                </a:cubicBezTo>
                <a:cubicBezTo>
                  <a:pt x="485" y="1106"/>
                  <a:pt x="485" y="1106"/>
                  <a:pt x="478" y="1104"/>
                </a:cubicBezTo>
                <a:cubicBezTo>
                  <a:pt x="469" y="1103"/>
                  <a:pt x="469" y="1103"/>
                  <a:pt x="469" y="1103"/>
                </a:cubicBezTo>
                <a:close/>
                <a:moveTo>
                  <a:pt x="405" y="1087"/>
                </a:moveTo>
                <a:cubicBezTo>
                  <a:pt x="406" y="1088"/>
                  <a:pt x="419" y="1092"/>
                  <a:pt x="421" y="1092"/>
                </a:cubicBezTo>
                <a:cubicBezTo>
                  <a:pt x="421" y="1092"/>
                  <a:pt x="421" y="1092"/>
                  <a:pt x="415" y="1090"/>
                </a:cubicBezTo>
                <a:cubicBezTo>
                  <a:pt x="411" y="1088"/>
                  <a:pt x="405" y="1087"/>
                  <a:pt x="405" y="1087"/>
                </a:cubicBezTo>
                <a:close/>
                <a:moveTo>
                  <a:pt x="425" y="1093"/>
                </a:moveTo>
                <a:cubicBezTo>
                  <a:pt x="426" y="1094"/>
                  <a:pt x="439" y="1097"/>
                  <a:pt x="441" y="1097"/>
                </a:cubicBezTo>
                <a:cubicBezTo>
                  <a:pt x="441" y="1097"/>
                  <a:pt x="441" y="1097"/>
                  <a:pt x="435" y="1096"/>
                </a:cubicBezTo>
                <a:cubicBezTo>
                  <a:pt x="428" y="1094"/>
                  <a:pt x="425" y="1093"/>
                  <a:pt x="425" y="1093"/>
                </a:cubicBezTo>
                <a:close/>
                <a:moveTo>
                  <a:pt x="423" y="1093"/>
                </a:moveTo>
                <a:cubicBezTo>
                  <a:pt x="425" y="1094"/>
                  <a:pt x="438" y="1097"/>
                  <a:pt x="439" y="1097"/>
                </a:cubicBezTo>
                <a:cubicBezTo>
                  <a:pt x="439" y="1097"/>
                  <a:pt x="439" y="1097"/>
                  <a:pt x="433" y="1096"/>
                </a:cubicBezTo>
                <a:cubicBezTo>
                  <a:pt x="426" y="1094"/>
                  <a:pt x="423" y="1093"/>
                  <a:pt x="423" y="1093"/>
                </a:cubicBezTo>
                <a:close/>
                <a:moveTo>
                  <a:pt x="631" y="124"/>
                </a:moveTo>
                <a:cubicBezTo>
                  <a:pt x="626" y="125"/>
                  <a:pt x="626" y="131"/>
                  <a:pt x="630" y="134"/>
                </a:cubicBezTo>
                <a:cubicBezTo>
                  <a:pt x="634" y="137"/>
                  <a:pt x="639" y="135"/>
                  <a:pt x="639" y="130"/>
                </a:cubicBezTo>
                <a:cubicBezTo>
                  <a:pt x="638" y="128"/>
                  <a:pt x="635" y="124"/>
                  <a:pt x="631" y="124"/>
                </a:cubicBezTo>
                <a:close/>
                <a:moveTo>
                  <a:pt x="695" y="98"/>
                </a:moveTo>
                <a:cubicBezTo>
                  <a:pt x="691" y="98"/>
                  <a:pt x="693" y="104"/>
                  <a:pt x="697" y="106"/>
                </a:cubicBezTo>
                <a:cubicBezTo>
                  <a:pt x="701" y="109"/>
                  <a:pt x="704" y="108"/>
                  <a:pt x="704" y="105"/>
                </a:cubicBezTo>
                <a:cubicBezTo>
                  <a:pt x="704" y="104"/>
                  <a:pt x="704" y="104"/>
                  <a:pt x="703" y="103"/>
                </a:cubicBezTo>
                <a:cubicBezTo>
                  <a:pt x="702" y="101"/>
                  <a:pt x="699" y="97"/>
                  <a:pt x="695" y="98"/>
                </a:cubicBezTo>
                <a:close/>
                <a:moveTo>
                  <a:pt x="670" y="91"/>
                </a:moveTo>
                <a:cubicBezTo>
                  <a:pt x="669" y="88"/>
                  <a:pt x="666" y="85"/>
                  <a:pt x="662" y="85"/>
                </a:cubicBezTo>
                <a:cubicBezTo>
                  <a:pt x="658" y="86"/>
                  <a:pt x="659" y="91"/>
                  <a:pt x="663" y="94"/>
                </a:cubicBezTo>
                <a:cubicBezTo>
                  <a:pt x="667" y="96"/>
                  <a:pt x="671" y="95"/>
                  <a:pt x="670" y="92"/>
                </a:cubicBezTo>
                <a:cubicBezTo>
                  <a:pt x="670" y="91"/>
                  <a:pt x="670" y="91"/>
                  <a:pt x="670" y="91"/>
                </a:cubicBezTo>
                <a:close/>
                <a:moveTo>
                  <a:pt x="710" y="117"/>
                </a:moveTo>
                <a:cubicBezTo>
                  <a:pt x="709" y="114"/>
                  <a:pt x="706" y="110"/>
                  <a:pt x="702" y="111"/>
                </a:cubicBezTo>
                <a:cubicBezTo>
                  <a:pt x="698" y="111"/>
                  <a:pt x="699" y="117"/>
                  <a:pt x="703" y="120"/>
                </a:cubicBezTo>
                <a:cubicBezTo>
                  <a:pt x="707" y="123"/>
                  <a:pt x="711" y="121"/>
                  <a:pt x="711" y="118"/>
                </a:cubicBezTo>
                <a:cubicBezTo>
                  <a:pt x="711" y="117"/>
                  <a:pt x="710" y="117"/>
                  <a:pt x="710" y="117"/>
                </a:cubicBezTo>
                <a:close/>
                <a:moveTo>
                  <a:pt x="718" y="120"/>
                </a:moveTo>
                <a:cubicBezTo>
                  <a:pt x="722" y="123"/>
                  <a:pt x="725" y="122"/>
                  <a:pt x="725" y="118"/>
                </a:cubicBezTo>
                <a:cubicBezTo>
                  <a:pt x="725" y="118"/>
                  <a:pt x="725" y="117"/>
                  <a:pt x="724" y="117"/>
                </a:cubicBezTo>
                <a:cubicBezTo>
                  <a:pt x="723" y="114"/>
                  <a:pt x="720" y="110"/>
                  <a:pt x="716" y="111"/>
                </a:cubicBezTo>
                <a:cubicBezTo>
                  <a:pt x="712" y="111"/>
                  <a:pt x="714" y="117"/>
                  <a:pt x="718" y="120"/>
                </a:cubicBezTo>
                <a:close/>
                <a:moveTo>
                  <a:pt x="690" y="103"/>
                </a:moveTo>
                <a:cubicBezTo>
                  <a:pt x="689" y="101"/>
                  <a:pt x="685" y="97"/>
                  <a:pt x="682" y="98"/>
                </a:cubicBezTo>
                <a:cubicBezTo>
                  <a:pt x="677" y="98"/>
                  <a:pt x="679" y="104"/>
                  <a:pt x="683" y="106"/>
                </a:cubicBezTo>
                <a:cubicBezTo>
                  <a:pt x="687" y="109"/>
                  <a:pt x="691" y="108"/>
                  <a:pt x="690" y="104"/>
                </a:cubicBezTo>
                <a:cubicBezTo>
                  <a:pt x="690" y="104"/>
                  <a:pt x="690" y="104"/>
                  <a:pt x="690" y="103"/>
                </a:cubicBezTo>
                <a:close/>
                <a:moveTo>
                  <a:pt x="668" y="106"/>
                </a:moveTo>
                <a:cubicBezTo>
                  <a:pt x="672" y="109"/>
                  <a:pt x="676" y="108"/>
                  <a:pt x="676" y="104"/>
                </a:cubicBezTo>
                <a:cubicBezTo>
                  <a:pt x="676" y="104"/>
                  <a:pt x="676" y="104"/>
                  <a:pt x="676" y="103"/>
                </a:cubicBezTo>
                <a:cubicBezTo>
                  <a:pt x="675" y="101"/>
                  <a:pt x="671" y="97"/>
                  <a:pt x="668" y="98"/>
                </a:cubicBezTo>
                <a:cubicBezTo>
                  <a:pt x="663" y="98"/>
                  <a:pt x="664" y="104"/>
                  <a:pt x="668" y="106"/>
                </a:cubicBezTo>
                <a:close/>
                <a:moveTo>
                  <a:pt x="675" y="85"/>
                </a:moveTo>
                <a:cubicBezTo>
                  <a:pt x="671" y="86"/>
                  <a:pt x="673" y="91"/>
                  <a:pt x="677" y="94"/>
                </a:cubicBezTo>
                <a:cubicBezTo>
                  <a:pt x="680" y="96"/>
                  <a:pt x="684" y="95"/>
                  <a:pt x="683" y="92"/>
                </a:cubicBezTo>
                <a:cubicBezTo>
                  <a:pt x="683" y="92"/>
                  <a:pt x="683" y="91"/>
                  <a:pt x="683" y="91"/>
                </a:cubicBezTo>
                <a:cubicBezTo>
                  <a:pt x="682" y="88"/>
                  <a:pt x="679" y="85"/>
                  <a:pt x="675" y="85"/>
                </a:cubicBezTo>
                <a:close/>
                <a:moveTo>
                  <a:pt x="689" y="120"/>
                </a:moveTo>
                <a:cubicBezTo>
                  <a:pt x="693" y="123"/>
                  <a:pt x="697" y="122"/>
                  <a:pt x="696" y="118"/>
                </a:cubicBezTo>
                <a:cubicBezTo>
                  <a:pt x="696" y="117"/>
                  <a:pt x="696" y="117"/>
                  <a:pt x="696" y="117"/>
                </a:cubicBezTo>
                <a:cubicBezTo>
                  <a:pt x="695" y="114"/>
                  <a:pt x="692" y="110"/>
                  <a:pt x="688" y="111"/>
                </a:cubicBezTo>
                <a:cubicBezTo>
                  <a:pt x="683" y="111"/>
                  <a:pt x="685" y="117"/>
                  <a:pt x="689" y="120"/>
                </a:cubicBezTo>
                <a:close/>
                <a:moveTo>
                  <a:pt x="746" y="130"/>
                </a:moveTo>
                <a:cubicBezTo>
                  <a:pt x="745" y="128"/>
                  <a:pt x="741" y="124"/>
                  <a:pt x="737" y="124"/>
                </a:cubicBezTo>
                <a:cubicBezTo>
                  <a:pt x="733" y="125"/>
                  <a:pt x="735" y="131"/>
                  <a:pt x="739" y="134"/>
                </a:cubicBezTo>
                <a:cubicBezTo>
                  <a:pt x="743" y="137"/>
                  <a:pt x="747" y="136"/>
                  <a:pt x="747" y="132"/>
                </a:cubicBezTo>
                <a:cubicBezTo>
                  <a:pt x="747" y="132"/>
                  <a:pt x="746" y="131"/>
                  <a:pt x="746" y="130"/>
                </a:cubicBezTo>
                <a:close/>
                <a:moveTo>
                  <a:pt x="752" y="94"/>
                </a:moveTo>
                <a:cubicBezTo>
                  <a:pt x="756" y="96"/>
                  <a:pt x="758" y="95"/>
                  <a:pt x="758" y="93"/>
                </a:cubicBezTo>
                <a:cubicBezTo>
                  <a:pt x="758" y="93"/>
                  <a:pt x="757" y="92"/>
                  <a:pt x="757" y="91"/>
                </a:cubicBezTo>
                <a:cubicBezTo>
                  <a:pt x="755" y="88"/>
                  <a:pt x="751" y="85"/>
                  <a:pt x="748" y="85"/>
                </a:cubicBezTo>
                <a:cubicBezTo>
                  <a:pt x="745" y="86"/>
                  <a:pt x="748" y="91"/>
                  <a:pt x="752" y="94"/>
                </a:cubicBezTo>
                <a:close/>
                <a:moveTo>
                  <a:pt x="732" y="149"/>
                </a:moveTo>
                <a:cubicBezTo>
                  <a:pt x="736" y="152"/>
                  <a:pt x="740" y="150"/>
                  <a:pt x="739" y="146"/>
                </a:cubicBezTo>
                <a:cubicBezTo>
                  <a:pt x="739" y="146"/>
                  <a:pt x="739" y="145"/>
                  <a:pt x="739" y="145"/>
                </a:cubicBezTo>
                <a:cubicBezTo>
                  <a:pt x="738" y="142"/>
                  <a:pt x="734" y="138"/>
                  <a:pt x="730" y="139"/>
                </a:cubicBezTo>
                <a:cubicBezTo>
                  <a:pt x="725" y="139"/>
                  <a:pt x="727" y="146"/>
                  <a:pt x="732" y="149"/>
                </a:cubicBezTo>
                <a:close/>
                <a:moveTo>
                  <a:pt x="710" y="134"/>
                </a:moveTo>
                <a:cubicBezTo>
                  <a:pt x="714" y="137"/>
                  <a:pt x="718" y="136"/>
                  <a:pt x="717" y="132"/>
                </a:cubicBezTo>
                <a:cubicBezTo>
                  <a:pt x="717" y="131"/>
                  <a:pt x="717" y="131"/>
                  <a:pt x="717" y="130"/>
                </a:cubicBezTo>
                <a:cubicBezTo>
                  <a:pt x="716" y="128"/>
                  <a:pt x="712" y="124"/>
                  <a:pt x="708" y="124"/>
                </a:cubicBezTo>
                <a:cubicBezTo>
                  <a:pt x="704" y="125"/>
                  <a:pt x="705" y="131"/>
                  <a:pt x="710" y="134"/>
                </a:cubicBezTo>
                <a:close/>
                <a:moveTo>
                  <a:pt x="722" y="164"/>
                </a:moveTo>
                <a:cubicBezTo>
                  <a:pt x="727" y="167"/>
                  <a:pt x="731" y="165"/>
                  <a:pt x="730" y="161"/>
                </a:cubicBezTo>
                <a:cubicBezTo>
                  <a:pt x="730" y="161"/>
                  <a:pt x="730" y="160"/>
                  <a:pt x="730" y="160"/>
                </a:cubicBezTo>
                <a:cubicBezTo>
                  <a:pt x="729" y="157"/>
                  <a:pt x="725" y="153"/>
                  <a:pt x="721" y="153"/>
                </a:cubicBezTo>
                <a:cubicBezTo>
                  <a:pt x="716" y="154"/>
                  <a:pt x="717" y="161"/>
                  <a:pt x="722" y="164"/>
                </a:cubicBezTo>
                <a:close/>
                <a:moveTo>
                  <a:pt x="619" y="180"/>
                </a:moveTo>
                <a:cubicBezTo>
                  <a:pt x="624" y="183"/>
                  <a:pt x="630" y="181"/>
                  <a:pt x="629" y="176"/>
                </a:cubicBezTo>
                <a:cubicBezTo>
                  <a:pt x="629" y="173"/>
                  <a:pt x="626" y="169"/>
                  <a:pt x="621" y="169"/>
                </a:cubicBezTo>
                <a:cubicBezTo>
                  <a:pt x="615" y="170"/>
                  <a:pt x="615" y="177"/>
                  <a:pt x="619" y="180"/>
                </a:cubicBezTo>
                <a:close/>
                <a:moveTo>
                  <a:pt x="724" y="145"/>
                </a:moveTo>
                <a:cubicBezTo>
                  <a:pt x="723" y="142"/>
                  <a:pt x="719" y="138"/>
                  <a:pt x="715" y="139"/>
                </a:cubicBezTo>
                <a:cubicBezTo>
                  <a:pt x="710" y="139"/>
                  <a:pt x="712" y="146"/>
                  <a:pt x="716" y="149"/>
                </a:cubicBezTo>
                <a:cubicBezTo>
                  <a:pt x="721" y="152"/>
                  <a:pt x="725" y="150"/>
                  <a:pt x="724" y="146"/>
                </a:cubicBezTo>
                <a:cubicBezTo>
                  <a:pt x="724" y="145"/>
                  <a:pt x="724" y="145"/>
                  <a:pt x="724" y="145"/>
                </a:cubicBezTo>
                <a:close/>
                <a:moveTo>
                  <a:pt x="654" y="98"/>
                </a:moveTo>
                <a:cubicBezTo>
                  <a:pt x="649" y="98"/>
                  <a:pt x="650" y="104"/>
                  <a:pt x="654" y="106"/>
                </a:cubicBezTo>
                <a:cubicBezTo>
                  <a:pt x="658" y="109"/>
                  <a:pt x="662" y="108"/>
                  <a:pt x="661" y="104"/>
                </a:cubicBezTo>
                <a:cubicBezTo>
                  <a:pt x="661" y="104"/>
                  <a:pt x="661" y="103"/>
                  <a:pt x="661" y="103"/>
                </a:cubicBezTo>
                <a:cubicBezTo>
                  <a:pt x="661" y="101"/>
                  <a:pt x="657" y="97"/>
                  <a:pt x="654" y="98"/>
                </a:cubicBezTo>
                <a:close/>
                <a:moveTo>
                  <a:pt x="412" y="50"/>
                </a:moveTo>
                <a:cubicBezTo>
                  <a:pt x="413" y="51"/>
                  <a:pt x="417" y="49"/>
                  <a:pt x="420" y="47"/>
                </a:cubicBezTo>
                <a:cubicBezTo>
                  <a:pt x="423" y="44"/>
                  <a:pt x="423" y="43"/>
                  <a:pt x="422" y="42"/>
                </a:cubicBezTo>
                <a:cubicBezTo>
                  <a:pt x="422" y="42"/>
                  <a:pt x="422" y="42"/>
                  <a:pt x="421" y="42"/>
                </a:cubicBezTo>
                <a:cubicBezTo>
                  <a:pt x="417" y="43"/>
                  <a:pt x="411" y="49"/>
                  <a:pt x="412" y="50"/>
                </a:cubicBezTo>
                <a:close/>
                <a:moveTo>
                  <a:pt x="470" y="18"/>
                </a:moveTo>
                <a:cubicBezTo>
                  <a:pt x="466" y="18"/>
                  <a:pt x="460" y="23"/>
                  <a:pt x="461" y="24"/>
                </a:cubicBezTo>
                <a:cubicBezTo>
                  <a:pt x="462" y="24"/>
                  <a:pt x="465" y="23"/>
                  <a:pt x="468" y="21"/>
                </a:cubicBezTo>
                <a:cubicBezTo>
                  <a:pt x="470" y="19"/>
                  <a:pt x="471" y="18"/>
                  <a:pt x="470" y="18"/>
                </a:cubicBezTo>
                <a:cubicBezTo>
                  <a:pt x="470" y="18"/>
                  <a:pt x="470" y="18"/>
                  <a:pt x="470" y="18"/>
                </a:cubicBezTo>
                <a:close/>
                <a:moveTo>
                  <a:pt x="410" y="24"/>
                </a:moveTo>
                <a:cubicBezTo>
                  <a:pt x="410" y="24"/>
                  <a:pt x="413" y="23"/>
                  <a:pt x="417" y="21"/>
                </a:cubicBezTo>
                <a:cubicBezTo>
                  <a:pt x="418" y="21"/>
                  <a:pt x="423" y="18"/>
                  <a:pt x="423" y="18"/>
                </a:cubicBezTo>
                <a:cubicBezTo>
                  <a:pt x="422" y="18"/>
                  <a:pt x="422" y="18"/>
                  <a:pt x="422" y="18"/>
                </a:cubicBezTo>
                <a:cubicBezTo>
                  <a:pt x="418" y="18"/>
                  <a:pt x="409" y="23"/>
                  <a:pt x="410" y="24"/>
                </a:cubicBezTo>
                <a:close/>
                <a:moveTo>
                  <a:pt x="617" y="164"/>
                </a:moveTo>
                <a:cubicBezTo>
                  <a:pt x="622" y="167"/>
                  <a:pt x="627" y="165"/>
                  <a:pt x="627" y="160"/>
                </a:cubicBezTo>
                <a:cubicBezTo>
                  <a:pt x="627" y="157"/>
                  <a:pt x="624" y="153"/>
                  <a:pt x="619" y="153"/>
                </a:cubicBezTo>
                <a:cubicBezTo>
                  <a:pt x="613" y="154"/>
                  <a:pt x="613" y="161"/>
                  <a:pt x="617" y="164"/>
                </a:cubicBezTo>
                <a:close/>
                <a:moveTo>
                  <a:pt x="604" y="231"/>
                </a:moveTo>
                <a:cubicBezTo>
                  <a:pt x="608" y="234"/>
                  <a:pt x="615" y="231"/>
                  <a:pt x="615" y="226"/>
                </a:cubicBezTo>
                <a:cubicBezTo>
                  <a:pt x="615" y="223"/>
                  <a:pt x="612" y="218"/>
                  <a:pt x="607" y="218"/>
                </a:cubicBezTo>
                <a:cubicBezTo>
                  <a:pt x="600" y="219"/>
                  <a:pt x="599" y="227"/>
                  <a:pt x="604" y="231"/>
                </a:cubicBezTo>
                <a:close/>
                <a:moveTo>
                  <a:pt x="469" y="24"/>
                </a:moveTo>
                <a:cubicBezTo>
                  <a:pt x="470" y="24"/>
                  <a:pt x="473" y="23"/>
                  <a:pt x="475" y="21"/>
                </a:cubicBezTo>
                <a:cubicBezTo>
                  <a:pt x="477" y="19"/>
                  <a:pt x="478" y="18"/>
                  <a:pt x="477" y="18"/>
                </a:cubicBezTo>
                <a:cubicBezTo>
                  <a:pt x="477" y="18"/>
                  <a:pt x="477" y="18"/>
                  <a:pt x="477" y="18"/>
                </a:cubicBezTo>
                <a:cubicBezTo>
                  <a:pt x="473" y="18"/>
                  <a:pt x="467" y="23"/>
                  <a:pt x="469" y="24"/>
                </a:cubicBezTo>
                <a:close/>
                <a:moveTo>
                  <a:pt x="634" y="139"/>
                </a:moveTo>
                <a:cubicBezTo>
                  <a:pt x="628" y="139"/>
                  <a:pt x="629" y="146"/>
                  <a:pt x="633" y="149"/>
                </a:cubicBezTo>
                <a:cubicBezTo>
                  <a:pt x="637" y="152"/>
                  <a:pt x="642" y="150"/>
                  <a:pt x="642" y="145"/>
                </a:cubicBezTo>
                <a:cubicBezTo>
                  <a:pt x="642" y="142"/>
                  <a:pt x="639" y="138"/>
                  <a:pt x="634" y="139"/>
                </a:cubicBezTo>
                <a:close/>
                <a:moveTo>
                  <a:pt x="643" y="111"/>
                </a:moveTo>
                <a:cubicBezTo>
                  <a:pt x="638" y="111"/>
                  <a:pt x="639" y="117"/>
                  <a:pt x="643" y="120"/>
                </a:cubicBezTo>
                <a:cubicBezTo>
                  <a:pt x="647" y="123"/>
                  <a:pt x="652" y="121"/>
                  <a:pt x="651" y="117"/>
                </a:cubicBezTo>
                <a:cubicBezTo>
                  <a:pt x="650" y="114"/>
                  <a:pt x="647" y="110"/>
                  <a:pt x="643" y="111"/>
                </a:cubicBezTo>
                <a:close/>
                <a:moveTo>
                  <a:pt x="757" y="59"/>
                </a:moveTo>
                <a:cubicBezTo>
                  <a:pt x="759" y="60"/>
                  <a:pt x="761" y="61"/>
                  <a:pt x="761" y="59"/>
                </a:cubicBezTo>
                <a:cubicBezTo>
                  <a:pt x="761" y="59"/>
                  <a:pt x="760" y="58"/>
                  <a:pt x="758" y="56"/>
                </a:cubicBezTo>
                <a:cubicBezTo>
                  <a:pt x="755" y="54"/>
                  <a:pt x="751" y="52"/>
                  <a:pt x="749" y="52"/>
                </a:cubicBezTo>
                <a:cubicBezTo>
                  <a:pt x="748" y="53"/>
                  <a:pt x="752" y="57"/>
                  <a:pt x="757" y="59"/>
                </a:cubicBezTo>
                <a:close/>
                <a:moveTo>
                  <a:pt x="628" y="111"/>
                </a:moveTo>
                <a:cubicBezTo>
                  <a:pt x="623" y="111"/>
                  <a:pt x="623" y="117"/>
                  <a:pt x="627" y="120"/>
                </a:cubicBezTo>
                <a:cubicBezTo>
                  <a:pt x="631" y="123"/>
                  <a:pt x="636" y="121"/>
                  <a:pt x="635" y="117"/>
                </a:cubicBezTo>
                <a:cubicBezTo>
                  <a:pt x="635" y="114"/>
                  <a:pt x="632" y="110"/>
                  <a:pt x="628" y="111"/>
                </a:cubicBezTo>
                <a:close/>
                <a:moveTo>
                  <a:pt x="433" y="14"/>
                </a:moveTo>
                <a:cubicBezTo>
                  <a:pt x="434" y="14"/>
                  <a:pt x="438" y="12"/>
                  <a:pt x="438" y="11"/>
                </a:cubicBezTo>
                <a:cubicBezTo>
                  <a:pt x="438" y="11"/>
                  <a:pt x="438" y="11"/>
                  <a:pt x="438" y="11"/>
                </a:cubicBezTo>
                <a:cubicBezTo>
                  <a:pt x="438" y="11"/>
                  <a:pt x="438" y="11"/>
                  <a:pt x="438" y="11"/>
                </a:cubicBezTo>
                <a:cubicBezTo>
                  <a:pt x="435" y="12"/>
                  <a:pt x="425" y="16"/>
                  <a:pt x="425" y="16"/>
                </a:cubicBezTo>
                <a:cubicBezTo>
                  <a:pt x="426" y="17"/>
                  <a:pt x="431" y="15"/>
                  <a:pt x="433" y="14"/>
                </a:cubicBezTo>
                <a:close/>
                <a:moveTo>
                  <a:pt x="617" y="139"/>
                </a:moveTo>
                <a:cubicBezTo>
                  <a:pt x="611" y="139"/>
                  <a:pt x="611" y="146"/>
                  <a:pt x="615" y="149"/>
                </a:cubicBezTo>
                <a:cubicBezTo>
                  <a:pt x="619" y="152"/>
                  <a:pt x="625" y="150"/>
                  <a:pt x="625" y="145"/>
                </a:cubicBezTo>
                <a:cubicBezTo>
                  <a:pt x="624" y="142"/>
                  <a:pt x="622" y="138"/>
                  <a:pt x="617" y="139"/>
                </a:cubicBezTo>
                <a:close/>
                <a:moveTo>
                  <a:pt x="642" y="185"/>
                </a:moveTo>
                <a:cubicBezTo>
                  <a:pt x="636" y="186"/>
                  <a:pt x="636" y="193"/>
                  <a:pt x="641" y="196"/>
                </a:cubicBezTo>
                <a:cubicBezTo>
                  <a:pt x="645" y="200"/>
                  <a:pt x="651" y="197"/>
                  <a:pt x="651" y="192"/>
                </a:cubicBezTo>
                <a:cubicBezTo>
                  <a:pt x="651" y="189"/>
                  <a:pt x="648" y="185"/>
                  <a:pt x="642" y="185"/>
                </a:cubicBezTo>
                <a:close/>
                <a:moveTo>
                  <a:pt x="727" y="169"/>
                </a:moveTo>
                <a:cubicBezTo>
                  <a:pt x="722" y="170"/>
                  <a:pt x="723" y="177"/>
                  <a:pt x="728" y="180"/>
                </a:cubicBezTo>
                <a:cubicBezTo>
                  <a:pt x="732" y="183"/>
                  <a:pt x="737" y="181"/>
                  <a:pt x="736" y="176"/>
                </a:cubicBezTo>
                <a:cubicBezTo>
                  <a:pt x="736" y="176"/>
                  <a:pt x="736" y="176"/>
                  <a:pt x="736" y="176"/>
                </a:cubicBezTo>
                <a:cubicBezTo>
                  <a:pt x="735" y="173"/>
                  <a:pt x="731" y="169"/>
                  <a:pt x="727" y="169"/>
                </a:cubicBezTo>
                <a:close/>
                <a:moveTo>
                  <a:pt x="694" y="124"/>
                </a:moveTo>
                <a:cubicBezTo>
                  <a:pt x="689" y="125"/>
                  <a:pt x="690" y="131"/>
                  <a:pt x="694" y="134"/>
                </a:cubicBezTo>
                <a:cubicBezTo>
                  <a:pt x="698" y="137"/>
                  <a:pt x="703" y="136"/>
                  <a:pt x="702" y="132"/>
                </a:cubicBezTo>
                <a:cubicBezTo>
                  <a:pt x="702" y="131"/>
                  <a:pt x="702" y="131"/>
                  <a:pt x="702" y="130"/>
                </a:cubicBezTo>
                <a:cubicBezTo>
                  <a:pt x="701" y="128"/>
                  <a:pt x="698" y="124"/>
                  <a:pt x="694" y="124"/>
                </a:cubicBezTo>
                <a:close/>
                <a:moveTo>
                  <a:pt x="715" y="185"/>
                </a:moveTo>
                <a:cubicBezTo>
                  <a:pt x="710" y="186"/>
                  <a:pt x="711" y="193"/>
                  <a:pt x="715" y="196"/>
                </a:cubicBezTo>
                <a:cubicBezTo>
                  <a:pt x="720" y="200"/>
                  <a:pt x="725" y="197"/>
                  <a:pt x="724" y="192"/>
                </a:cubicBezTo>
                <a:cubicBezTo>
                  <a:pt x="723" y="189"/>
                  <a:pt x="720" y="185"/>
                  <a:pt x="715" y="185"/>
                </a:cubicBezTo>
                <a:close/>
                <a:moveTo>
                  <a:pt x="719" y="176"/>
                </a:moveTo>
                <a:cubicBezTo>
                  <a:pt x="718" y="173"/>
                  <a:pt x="715" y="169"/>
                  <a:pt x="710" y="169"/>
                </a:cubicBezTo>
                <a:cubicBezTo>
                  <a:pt x="705" y="170"/>
                  <a:pt x="706" y="177"/>
                  <a:pt x="711" y="180"/>
                </a:cubicBezTo>
                <a:cubicBezTo>
                  <a:pt x="715" y="183"/>
                  <a:pt x="720" y="181"/>
                  <a:pt x="719" y="176"/>
                </a:cubicBezTo>
                <a:cubicBezTo>
                  <a:pt x="719" y="176"/>
                  <a:pt x="719" y="176"/>
                  <a:pt x="719" y="176"/>
                </a:cubicBezTo>
                <a:close/>
                <a:moveTo>
                  <a:pt x="747" y="149"/>
                </a:moveTo>
                <a:cubicBezTo>
                  <a:pt x="751" y="152"/>
                  <a:pt x="755" y="150"/>
                  <a:pt x="754" y="146"/>
                </a:cubicBezTo>
                <a:cubicBezTo>
                  <a:pt x="754" y="146"/>
                  <a:pt x="754" y="145"/>
                  <a:pt x="754" y="145"/>
                </a:cubicBezTo>
                <a:cubicBezTo>
                  <a:pt x="753" y="142"/>
                  <a:pt x="749" y="138"/>
                  <a:pt x="745" y="139"/>
                </a:cubicBezTo>
                <a:cubicBezTo>
                  <a:pt x="740" y="139"/>
                  <a:pt x="743" y="146"/>
                  <a:pt x="747" y="149"/>
                </a:cubicBezTo>
                <a:close/>
                <a:moveTo>
                  <a:pt x="713" y="160"/>
                </a:moveTo>
                <a:cubicBezTo>
                  <a:pt x="713" y="157"/>
                  <a:pt x="709" y="153"/>
                  <a:pt x="705" y="153"/>
                </a:cubicBezTo>
                <a:cubicBezTo>
                  <a:pt x="700" y="154"/>
                  <a:pt x="701" y="161"/>
                  <a:pt x="705" y="164"/>
                </a:cubicBezTo>
                <a:cubicBezTo>
                  <a:pt x="710" y="167"/>
                  <a:pt x="714" y="165"/>
                  <a:pt x="714" y="161"/>
                </a:cubicBezTo>
                <a:cubicBezTo>
                  <a:pt x="714" y="161"/>
                  <a:pt x="714" y="160"/>
                  <a:pt x="713" y="160"/>
                </a:cubicBezTo>
                <a:close/>
                <a:moveTo>
                  <a:pt x="738" y="164"/>
                </a:moveTo>
                <a:cubicBezTo>
                  <a:pt x="743" y="167"/>
                  <a:pt x="747" y="165"/>
                  <a:pt x="746" y="161"/>
                </a:cubicBezTo>
                <a:cubicBezTo>
                  <a:pt x="746" y="161"/>
                  <a:pt x="746" y="160"/>
                  <a:pt x="746" y="160"/>
                </a:cubicBezTo>
                <a:cubicBezTo>
                  <a:pt x="745" y="157"/>
                  <a:pt x="741" y="153"/>
                  <a:pt x="737" y="153"/>
                </a:cubicBezTo>
                <a:cubicBezTo>
                  <a:pt x="732" y="154"/>
                  <a:pt x="734" y="161"/>
                  <a:pt x="738" y="164"/>
                </a:cubicBezTo>
                <a:close/>
                <a:moveTo>
                  <a:pt x="754" y="134"/>
                </a:moveTo>
                <a:cubicBezTo>
                  <a:pt x="758" y="137"/>
                  <a:pt x="761" y="136"/>
                  <a:pt x="761" y="133"/>
                </a:cubicBezTo>
                <a:cubicBezTo>
                  <a:pt x="761" y="132"/>
                  <a:pt x="760" y="131"/>
                  <a:pt x="760" y="130"/>
                </a:cubicBezTo>
                <a:cubicBezTo>
                  <a:pt x="759" y="128"/>
                  <a:pt x="755" y="124"/>
                  <a:pt x="751" y="124"/>
                </a:cubicBezTo>
                <a:cubicBezTo>
                  <a:pt x="747" y="125"/>
                  <a:pt x="749" y="131"/>
                  <a:pt x="754" y="134"/>
                </a:cubicBezTo>
                <a:close/>
                <a:moveTo>
                  <a:pt x="796" y="145"/>
                </a:moveTo>
                <a:cubicBezTo>
                  <a:pt x="795" y="142"/>
                  <a:pt x="791" y="138"/>
                  <a:pt x="787" y="139"/>
                </a:cubicBezTo>
                <a:cubicBezTo>
                  <a:pt x="783" y="139"/>
                  <a:pt x="786" y="146"/>
                  <a:pt x="791" y="149"/>
                </a:cubicBezTo>
                <a:cubicBezTo>
                  <a:pt x="795" y="151"/>
                  <a:pt x="798" y="150"/>
                  <a:pt x="797" y="147"/>
                </a:cubicBezTo>
                <a:cubicBezTo>
                  <a:pt x="797" y="147"/>
                  <a:pt x="797" y="146"/>
                  <a:pt x="796" y="145"/>
                </a:cubicBezTo>
                <a:close/>
                <a:moveTo>
                  <a:pt x="800" y="164"/>
                </a:moveTo>
                <a:cubicBezTo>
                  <a:pt x="804" y="167"/>
                  <a:pt x="807" y="166"/>
                  <a:pt x="806" y="162"/>
                </a:cubicBezTo>
                <a:cubicBezTo>
                  <a:pt x="806" y="161"/>
                  <a:pt x="806" y="161"/>
                  <a:pt x="805" y="160"/>
                </a:cubicBezTo>
                <a:cubicBezTo>
                  <a:pt x="804" y="157"/>
                  <a:pt x="800" y="153"/>
                  <a:pt x="796" y="153"/>
                </a:cubicBezTo>
                <a:cubicBezTo>
                  <a:pt x="792" y="154"/>
                  <a:pt x="795" y="161"/>
                  <a:pt x="800" y="164"/>
                </a:cubicBezTo>
                <a:close/>
                <a:moveTo>
                  <a:pt x="787" y="130"/>
                </a:moveTo>
                <a:cubicBezTo>
                  <a:pt x="785" y="128"/>
                  <a:pt x="781" y="124"/>
                  <a:pt x="778" y="124"/>
                </a:cubicBezTo>
                <a:cubicBezTo>
                  <a:pt x="774" y="125"/>
                  <a:pt x="777" y="131"/>
                  <a:pt x="782" y="134"/>
                </a:cubicBezTo>
                <a:cubicBezTo>
                  <a:pt x="786" y="137"/>
                  <a:pt x="788" y="136"/>
                  <a:pt x="788" y="133"/>
                </a:cubicBezTo>
                <a:cubicBezTo>
                  <a:pt x="788" y="132"/>
                  <a:pt x="787" y="131"/>
                  <a:pt x="787" y="130"/>
                </a:cubicBezTo>
                <a:close/>
                <a:moveTo>
                  <a:pt x="777" y="117"/>
                </a:moveTo>
                <a:cubicBezTo>
                  <a:pt x="775" y="114"/>
                  <a:pt x="771" y="110"/>
                  <a:pt x="768" y="111"/>
                </a:cubicBezTo>
                <a:cubicBezTo>
                  <a:pt x="765" y="111"/>
                  <a:pt x="768" y="117"/>
                  <a:pt x="772" y="120"/>
                </a:cubicBezTo>
                <a:cubicBezTo>
                  <a:pt x="776" y="122"/>
                  <a:pt x="779" y="122"/>
                  <a:pt x="778" y="119"/>
                </a:cubicBezTo>
                <a:cubicBezTo>
                  <a:pt x="778" y="118"/>
                  <a:pt x="778" y="117"/>
                  <a:pt x="777" y="117"/>
                </a:cubicBezTo>
                <a:close/>
                <a:moveTo>
                  <a:pt x="759" y="120"/>
                </a:moveTo>
                <a:cubicBezTo>
                  <a:pt x="763" y="122"/>
                  <a:pt x="766" y="122"/>
                  <a:pt x="765" y="119"/>
                </a:cubicBezTo>
                <a:cubicBezTo>
                  <a:pt x="765" y="118"/>
                  <a:pt x="765" y="117"/>
                  <a:pt x="764" y="117"/>
                </a:cubicBezTo>
                <a:cubicBezTo>
                  <a:pt x="763" y="114"/>
                  <a:pt x="759" y="110"/>
                  <a:pt x="756" y="111"/>
                </a:cubicBezTo>
                <a:cubicBezTo>
                  <a:pt x="752" y="111"/>
                  <a:pt x="755" y="117"/>
                  <a:pt x="759" y="120"/>
                </a:cubicBezTo>
                <a:close/>
                <a:moveTo>
                  <a:pt x="625" y="231"/>
                </a:moveTo>
                <a:cubicBezTo>
                  <a:pt x="629" y="234"/>
                  <a:pt x="636" y="231"/>
                  <a:pt x="636" y="226"/>
                </a:cubicBezTo>
                <a:cubicBezTo>
                  <a:pt x="636" y="223"/>
                  <a:pt x="633" y="218"/>
                  <a:pt x="627" y="218"/>
                </a:cubicBezTo>
                <a:cubicBezTo>
                  <a:pt x="621" y="219"/>
                  <a:pt x="620" y="227"/>
                  <a:pt x="625" y="231"/>
                </a:cubicBezTo>
                <a:close/>
                <a:moveTo>
                  <a:pt x="367" y="79"/>
                </a:moveTo>
                <a:cubicBezTo>
                  <a:pt x="370" y="76"/>
                  <a:pt x="371" y="73"/>
                  <a:pt x="369" y="73"/>
                </a:cubicBezTo>
                <a:cubicBezTo>
                  <a:pt x="369" y="73"/>
                  <a:pt x="368" y="73"/>
                  <a:pt x="368" y="73"/>
                </a:cubicBezTo>
                <a:cubicBezTo>
                  <a:pt x="363" y="74"/>
                  <a:pt x="357" y="81"/>
                  <a:pt x="359" y="83"/>
                </a:cubicBezTo>
                <a:cubicBezTo>
                  <a:pt x="360" y="83"/>
                  <a:pt x="364" y="81"/>
                  <a:pt x="367" y="79"/>
                </a:cubicBezTo>
                <a:close/>
                <a:moveTo>
                  <a:pt x="645" y="201"/>
                </a:moveTo>
                <a:cubicBezTo>
                  <a:pt x="639" y="202"/>
                  <a:pt x="638" y="210"/>
                  <a:pt x="643" y="213"/>
                </a:cubicBezTo>
                <a:cubicBezTo>
                  <a:pt x="648" y="217"/>
                  <a:pt x="654" y="214"/>
                  <a:pt x="654" y="209"/>
                </a:cubicBezTo>
                <a:cubicBezTo>
                  <a:pt x="653" y="205"/>
                  <a:pt x="650" y="201"/>
                  <a:pt x="645" y="201"/>
                </a:cubicBezTo>
                <a:close/>
                <a:moveTo>
                  <a:pt x="637" y="153"/>
                </a:moveTo>
                <a:cubicBezTo>
                  <a:pt x="631" y="154"/>
                  <a:pt x="631" y="161"/>
                  <a:pt x="635" y="164"/>
                </a:cubicBezTo>
                <a:cubicBezTo>
                  <a:pt x="640" y="167"/>
                  <a:pt x="645" y="165"/>
                  <a:pt x="645" y="160"/>
                </a:cubicBezTo>
                <a:cubicBezTo>
                  <a:pt x="645" y="157"/>
                  <a:pt x="642" y="153"/>
                  <a:pt x="637" y="153"/>
                </a:cubicBezTo>
                <a:close/>
                <a:moveTo>
                  <a:pt x="625" y="201"/>
                </a:moveTo>
                <a:cubicBezTo>
                  <a:pt x="619" y="202"/>
                  <a:pt x="618" y="210"/>
                  <a:pt x="623" y="213"/>
                </a:cubicBezTo>
                <a:cubicBezTo>
                  <a:pt x="628" y="217"/>
                  <a:pt x="634" y="214"/>
                  <a:pt x="634" y="209"/>
                </a:cubicBezTo>
                <a:cubicBezTo>
                  <a:pt x="634" y="205"/>
                  <a:pt x="631" y="201"/>
                  <a:pt x="625" y="201"/>
                </a:cubicBezTo>
                <a:close/>
                <a:moveTo>
                  <a:pt x="805" y="149"/>
                </a:moveTo>
                <a:cubicBezTo>
                  <a:pt x="808" y="151"/>
                  <a:pt x="811" y="150"/>
                  <a:pt x="810" y="147"/>
                </a:cubicBezTo>
                <a:cubicBezTo>
                  <a:pt x="810" y="147"/>
                  <a:pt x="810" y="146"/>
                  <a:pt x="809" y="145"/>
                </a:cubicBezTo>
                <a:cubicBezTo>
                  <a:pt x="808" y="142"/>
                  <a:pt x="804" y="138"/>
                  <a:pt x="800" y="139"/>
                </a:cubicBezTo>
                <a:cubicBezTo>
                  <a:pt x="797" y="139"/>
                  <a:pt x="800" y="146"/>
                  <a:pt x="805" y="149"/>
                </a:cubicBezTo>
                <a:close/>
                <a:moveTo>
                  <a:pt x="688" y="164"/>
                </a:moveTo>
                <a:cubicBezTo>
                  <a:pt x="693" y="167"/>
                  <a:pt x="698" y="165"/>
                  <a:pt x="697" y="160"/>
                </a:cubicBezTo>
                <a:cubicBezTo>
                  <a:pt x="696" y="157"/>
                  <a:pt x="693" y="153"/>
                  <a:pt x="688" y="153"/>
                </a:cubicBezTo>
                <a:cubicBezTo>
                  <a:pt x="683" y="154"/>
                  <a:pt x="684" y="161"/>
                  <a:pt x="688" y="164"/>
                </a:cubicBezTo>
                <a:close/>
                <a:moveTo>
                  <a:pt x="647" y="218"/>
                </a:moveTo>
                <a:cubicBezTo>
                  <a:pt x="641" y="219"/>
                  <a:pt x="640" y="227"/>
                  <a:pt x="645" y="231"/>
                </a:cubicBezTo>
                <a:cubicBezTo>
                  <a:pt x="650" y="234"/>
                  <a:pt x="656" y="231"/>
                  <a:pt x="656" y="226"/>
                </a:cubicBezTo>
                <a:cubicBezTo>
                  <a:pt x="656" y="223"/>
                  <a:pt x="653" y="218"/>
                  <a:pt x="647" y="218"/>
                </a:cubicBezTo>
                <a:close/>
                <a:moveTo>
                  <a:pt x="650" y="236"/>
                </a:moveTo>
                <a:cubicBezTo>
                  <a:pt x="643" y="237"/>
                  <a:pt x="642" y="245"/>
                  <a:pt x="647" y="248"/>
                </a:cubicBezTo>
                <a:cubicBezTo>
                  <a:pt x="652" y="252"/>
                  <a:pt x="659" y="249"/>
                  <a:pt x="659" y="244"/>
                </a:cubicBezTo>
                <a:cubicBezTo>
                  <a:pt x="659" y="240"/>
                  <a:pt x="655" y="236"/>
                  <a:pt x="650" y="236"/>
                </a:cubicBezTo>
                <a:close/>
                <a:moveTo>
                  <a:pt x="673" y="111"/>
                </a:moveTo>
                <a:cubicBezTo>
                  <a:pt x="669" y="111"/>
                  <a:pt x="670" y="117"/>
                  <a:pt x="673" y="120"/>
                </a:cubicBezTo>
                <a:cubicBezTo>
                  <a:pt x="677" y="123"/>
                  <a:pt x="682" y="122"/>
                  <a:pt x="681" y="118"/>
                </a:cubicBezTo>
                <a:cubicBezTo>
                  <a:pt x="681" y="117"/>
                  <a:pt x="681" y="117"/>
                  <a:pt x="681" y="117"/>
                </a:cubicBezTo>
                <a:cubicBezTo>
                  <a:pt x="680" y="114"/>
                  <a:pt x="677" y="110"/>
                  <a:pt x="673" y="111"/>
                </a:cubicBezTo>
                <a:close/>
                <a:moveTo>
                  <a:pt x="687" y="130"/>
                </a:moveTo>
                <a:cubicBezTo>
                  <a:pt x="686" y="128"/>
                  <a:pt x="683" y="124"/>
                  <a:pt x="678" y="124"/>
                </a:cubicBezTo>
                <a:cubicBezTo>
                  <a:pt x="674" y="125"/>
                  <a:pt x="675" y="131"/>
                  <a:pt x="679" y="134"/>
                </a:cubicBezTo>
                <a:cubicBezTo>
                  <a:pt x="683" y="137"/>
                  <a:pt x="687" y="135"/>
                  <a:pt x="687" y="131"/>
                </a:cubicBezTo>
                <a:cubicBezTo>
                  <a:pt x="687" y="131"/>
                  <a:pt x="687" y="131"/>
                  <a:pt x="687" y="130"/>
                </a:cubicBezTo>
                <a:close/>
                <a:moveTo>
                  <a:pt x="660" y="196"/>
                </a:moveTo>
                <a:cubicBezTo>
                  <a:pt x="664" y="200"/>
                  <a:pt x="670" y="197"/>
                  <a:pt x="670" y="192"/>
                </a:cubicBezTo>
                <a:cubicBezTo>
                  <a:pt x="669" y="189"/>
                  <a:pt x="666" y="185"/>
                  <a:pt x="661" y="185"/>
                </a:cubicBezTo>
                <a:cubicBezTo>
                  <a:pt x="655" y="186"/>
                  <a:pt x="655" y="193"/>
                  <a:pt x="660" y="196"/>
                </a:cubicBezTo>
                <a:close/>
                <a:moveTo>
                  <a:pt x="663" y="124"/>
                </a:moveTo>
                <a:cubicBezTo>
                  <a:pt x="658" y="125"/>
                  <a:pt x="659" y="131"/>
                  <a:pt x="663" y="134"/>
                </a:cubicBezTo>
                <a:cubicBezTo>
                  <a:pt x="667" y="137"/>
                  <a:pt x="672" y="135"/>
                  <a:pt x="671" y="130"/>
                </a:cubicBezTo>
                <a:cubicBezTo>
                  <a:pt x="670" y="128"/>
                  <a:pt x="667" y="124"/>
                  <a:pt x="663" y="124"/>
                </a:cubicBezTo>
                <a:close/>
                <a:moveTo>
                  <a:pt x="946" y="287"/>
                </a:moveTo>
                <a:cubicBezTo>
                  <a:pt x="950" y="289"/>
                  <a:pt x="952" y="286"/>
                  <a:pt x="950" y="281"/>
                </a:cubicBezTo>
                <a:cubicBezTo>
                  <a:pt x="950" y="281"/>
                  <a:pt x="950" y="281"/>
                  <a:pt x="950" y="281"/>
                </a:cubicBezTo>
                <a:cubicBezTo>
                  <a:pt x="949" y="277"/>
                  <a:pt x="945" y="272"/>
                  <a:pt x="941" y="272"/>
                </a:cubicBezTo>
                <a:cubicBezTo>
                  <a:pt x="937" y="274"/>
                  <a:pt x="941" y="284"/>
                  <a:pt x="946" y="287"/>
                </a:cubicBezTo>
                <a:close/>
                <a:moveTo>
                  <a:pt x="812" y="130"/>
                </a:moveTo>
                <a:cubicBezTo>
                  <a:pt x="810" y="128"/>
                  <a:pt x="806" y="124"/>
                  <a:pt x="803" y="124"/>
                </a:cubicBezTo>
                <a:cubicBezTo>
                  <a:pt x="799" y="125"/>
                  <a:pt x="803" y="131"/>
                  <a:pt x="808" y="134"/>
                </a:cubicBezTo>
                <a:cubicBezTo>
                  <a:pt x="811" y="136"/>
                  <a:pt x="814" y="136"/>
                  <a:pt x="813" y="133"/>
                </a:cubicBezTo>
                <a:cubicBezTo>
                  <a:pt x="813" y="132"/>
                  <a:pt x="812" y="131"/>
                  <a:pt x="812" y="130"/>
                </a:cubicBezTo>
                <a:close/>
                <a:moveTo>
                  <a:pt x="971" y="300"/>
                </a:moveTo>
                <a:cubicBezTo>
                  <a:pt x="971" y="300"/>
                  <a:pt x="971" y="300"/>
                  <a:pt x="971" y="300"/>
                </a:cubicBezTo>
                <a:cubicBezTo>
                  <a:pt x="970" y="296"/>
                  <a:pt x="966" y="291"/>
                  <a:pt x="963" y="291"/>
                </a:cubicBezTo>
                <a:cubicBezTo>
                  <a:pt x="958" y="293"/>
                  <a:pt x="962" y="303"/>
                  <a:pt x="967" y="306"/>
                </a:cubicBezTo>
                <a:cubicBezTo>
                  <a:pt x="971" y="308"/>
                  <a:pt x="973" y="305"/>
                  <a:pt x="971" y="300"/>
                </a:cubicBezTo>
                <a:close/>
                <a:moveTo>
                  <a:pt x="398" y="1083"/>
                </a:moveTo>
                <a:cubicBezTo>
                  <a:pt x="397" y="1083"/>
                  <a:pt x="389" y="1080"/>
                  <a:pt x="389" y="1080"/>
                </a:cubicBezTo>
                <a:cubicBezTo>
                  <a:pt x="389" y="1081"/>
                  <a:pt x="402" y="1086"/>
                  <a:pt x="404" y="1086"/>
                </a:cubicBezTo>
                <a:cubicBezTo>
                  <a:pt x="404" y="1086"/>
                  <a:pt x="404" y="1085"/>
                  <a:pt x="398" y="1083"/>
                </a:cubicBezTo>
                <a:close/>
                <a:moveTo>
                  <a:pt x="954" y="306"/>
                </a:moveTo>
                <a:cubicBezTo>
                  <a:pt x="957" y="308"/>
                  <a:pt x="960" y="305"/>
                  <a:pt x="958" y="300"/>
                </a:cubicBezTo>
                <a:cubicBezTo>
                  <a:pt x="957" y="296"/>
                  <a:pt x="953" y="291"/>
                  <a:pt x="949" y="291"/>
                </a:cubicBezTo>
                <a:cubicBezTo>
                  <a:pt x="945" y="293"/>
                  <a:pt x="949" y="303"/>
                  <a:pt x="954" y="306"/>
                </a:cubicBezTo>
                <a:close/>
                <a:moveTo>
                  <a:pt x="413" y="117"/>
                </a:moveTo>
                <a:cubicBezTo>
                  <a:pt x="415" y="114"/>
                  <a:pt x="415" y="110"/>
                  <a:pt x="411" y="111"/>
                </a:cubicBezTo>
                <a:cubicBezTo>
                  <a:pt x="405" y="112"/>
                  <a:pt x="401" y="118"/>
                  <a:pt x="404" y="121"/>
                </a:cubicBezTo>
                <a:cubicBezTo>
                  <a:pt x="406" y="123"/>
                  <a:pt x="411" y="120"/>
                  <a:pt x="413" y="117"/>
                </a:cubicBezTo>
                <a:close/>
                <a:moveTo>
                  <a:pt x="279" y="124"/>
                </a:moveTo>
                <a:cubicBezTo>
                  <a:pt x="279" y="124"/>
                  <a:pt x="279" y="124"/>
                  <a:pt x="279" y="124"/>
                </a:cubicBezTo>
                <a:cubicBezTo>
                  <a:pt x="274" y="125"/>
                  <a:pt x="267" y="134"/>
                  <a:pt x="269" y="135"/>
                </a:cubicBezTo>
                <a:cubicBezTo>
                  <a:pt x="270" y="136"/>
                  <a:pt x="274" y="134"/>
                  <a:pt x="278" y="130"/>
                </a:cubicBezTo>
                <a:cubicBezTo>
                  <a:pt x="281" y="127"/>
                  <a:pt x="281" y="124"/>
                  <a:pt x="279" y="124"/>
                </a:cubicBezTo>
                <a:close/>
                <a:moveTo>
                  <a:pt x="417" y="1090"/>
                </a:moveTo>
                <a:cubicBezTo>
                  <a:pt x="415" y="1089"/>
                  <a:pt x="408" y="1087"/>
                  <a:pt x="408" y="1087"/>
                </a:cubicBezTo>
                <a:cubicBezTo>
                  <a:pt x="409" y="1088"/>
                  <a:pt x="422" y="1092"/>
                  <a:pt x="423" y="1092"/>
                </a:cubicBezTo>
                <a:cubicBezTo>
                  <a:pt x="423" y="1092"/>
                  <a:pt x="423" y="1092"/>
                  <a:pt x="417" y="1090"/>
                </a:cubicBezTo>
                <a:close/>
                <a:moveTo>
                  <a:pt x="428" y="117"/>
                </a:moveTo>
                <a:cubicBezTo>
                  <a:pt x="429" y="114"/>
                  <a:pt x="429" y="110"/>
                  <a:pt x="425" y="111"/>
                </a:cubicBezTo>
                <a:cubicBezTo>
                  <a:pt x="419" y="112"/>
                  <a:pt x="416" y="118"/>
                  <a:pt x="418" y="121"/>
                </a:cubicBezTo>
                <a:cubicBezTo>
                  <a:pt x="421" y="123"/>
                  <a:pt x="426" y="120"/>
                  <a:pt x="428" y="117"/>
                </a:cubicBezTo>
                <a:close/>
                <a:moveTo>
                  <a:pt x="1061" y="311"/>
                </a:moveTo>
                <a:cubicBezTo>
                  <a:pt x="1059" y="313"/>
                  <a:pt x="1066" y="326"/>
                  <a:pt x="1068" y="326"/>
                </a:cubicBezTo>
                <a:cubicBezTo>
                  <a:pt x="1068" y="326"/>
                  <a:pt x="1068" y="323"/>
                  <a:pt x="1066" y="319"/>
                </a:cubicBezTo>
                <a:cubicBezTo>
                  <a:pt x="1064" y="315"/>
                  <a:pt x="1062" y="310"/>
                  <a:pt x="1061" y="311"/>
                </a:cubicBezTo>
                <a:close/>
                <a:moveTo>
                  <a:pt x="626" y="248"/>
                </a:moveTo>
                <a:cubicBezTo>
                  <a:pt x="631" y="252"/>
                  <a:pt x="638" y="249"/>
                  <a:pt x="638" y="244"/>
                </a:cubicBezTo>
                <a:cubicBezTo>
                  <a:pt x="638" y="240"/>
                  <a:pt x="635" y="236"/>
                  <a:pt x="629" y="236"/>
                </a:cubicBezTo>
                <a:cubicBezTo>
                  <a:pt x="622" y="237"/>
                  <a:pt x="621" y="245"/>
                  <a:pt x="626" y="248"/>
                </a:cubicBezTo>
                <a:close/>
                <a:moveTo>
                  <a:pt x="434" y="103"/>
                </a:moveTo>
                <a:cubicBezTo>
                  <a:pt x="435" y="101"/>
                  <a:pt x="436" y="97"/>
                  <a:pt x="432" y="98"/>
                </a:cubicBezTo>
                <a:cubicBezTo>
                  <a:pt x="426" y="98"/>
                  <a:pt x="422" y="105"/>
                  <a:pt x="425" y="107"/>
                </a:cubicBezTo>
                <a:cubicBezTo>
                  <a:pt x="427" y="109"/>
                  <a:pt x="432" y="107"/>
                  <a:pt x="434" y="103"/>
                </a:cubicBezTo>
                <a:close/>
                <a:moveTo>
                  <a:pt x="1056" y="311"/>
                </a:moveTo>
                <a:cubicBezTo>
                  <a:pt x="1053" y="313"/>
                  <a:pt x="1061" y="326"/>
                  <a:pt x="1063" y="326"/>
                </a:cubicBezTo>
                <a:cubicBezTo>
                  <a:pt x="1064" y="326"/>
                  <a:pt x="1063" y="323"/>
                  <a:pt x="1061" y="319"/>
                </a:cubicBezTo>
                <a:cubicBezTo>
                  <a:pt x="1060" y="315"/>
                  <a:pt x="1057" y="310"/>
                  <a:pt x="1056" y="311"/>
                </a:cubicBezTo>
                <a:close/>
                <a:moveTo>
                  <a:pt x="1050" y="311"/>
                </a:moveTo>
                <a:cubicBezTo>
                  <a:pt x="1047" y="312"/>
                  <a:pt x="1054" y="326"/>
                  <a:pt x="1056" y="326"/>
                </a:cubicBezTo>
                <a:cubicBezTo>
                  <a:pt x="1058" y="327"/>
                  <a:pt x="1058" y="324"/>
                  <a:pt x="1056" y="319"/>
                </a:cubicBezTo>
                <a:cubicBezTo>
                  <a:pt x="1054" y="315"/>
                  <a:pt x="1051" y="310"/>
                  <a:pt x="1050" y="311"/>
                </a:cubicBezTo>
                <a:close/>
                <a:moveTo>
                  <a:pt x="290" y="124"/>
                </a:moveTo>
                <a:cubicBezTo>
                  <a:pt x="290" y="124"/>
                  <a:pt x="290" y="124"/>
                  <a:pt x="289" y="124"/>
                </a:cubicBezTo>
                <a:cubicBezTo>
                  <a:pt x="284" y="125"/>
                  <a:pt x="277" y="134"/>
                  <a:pt x="279" y="135"/>
                </a:cubicBezTo>
                <a:cubicBezTo>
                  <a:pt x="281" y="136"/>
                  <a:pt x="285" y="134"/>
                  <a:pt x="288" y="130"/>
                </a:cubicBezTo>
                <a:cubicBezTo>
                  <a:pt x="291" y="127"/>
                  <a:pt x="292" y="124"/>
                  <a:pt x="290" y="124"/>
                </a:cubicBezTo>
                <a:close/>
                <a:moveTo>
                  <a:pt x="829" y="107"/>
                </a:moveTo>
                <a:cubicBezTo>
                  <a:pt x="831" y="108"/>
                  <a:pt x="833" y="108"/>
                  <a:pt x="832" y="107"/>
                </a:cubicBezTo>
                <a:cubicBezTo>
                  <a:pt x="832" y="106"/>
                  <a:pt x="831" y="105"/>
                  <a:pt x="830" y="103"/>
                </a:cubicBezTo>
                <a:cubicBezTo>
                  <a:pt x="828" y="101"/>
                  <a:pt x="823" y="97"/>
                  <a:pt x="821" y="98"/>
                </a:cubicBezTo>
                <a:cubicBezTo>
                  <a:pt x="818" y="98"/>
                  <a:pt x="824" y="105"/>
                  <a:pt x="829" y="107"/>
                </a:cubicBezTo>
                <a:close/>
                <a:moveTo>
                  <a:pt x="893" y="231"/>
                </a:moveTo>
                <a:cubicBezTo>
                  <a:pt x="897" y="233"/>
                  <a:pt x="899" y="232"/>
                  <a:pt x="898" y="227"/>
                </a:cubicBezTo>
                <a:cubicBezTo>
                  <a:pt x="898" y="227"/>
                  <a:pt x="897" y="226"/>
                  <a:pt x="897" y="226"/>
                </a:cubicBezTo>
                <a:cubicBezTo>
                  <a:pt x="896" y="223"/>
                  <a:pt x="892" y="218"/>
                  <a:pt x="888" y="218"/>
                </a:cubicBezTo>
                <a:cubicBezTo>
                  <a:pt x="884" y="220"/>
                  <a:pt x="888" y="228"/>
                  <a:pt x="893" y="231"/>
                </a:cubicBezTo>
                <a:close/>
                <a:moveTo>
                  <a:pt x="814" y="111"/>
                </a:moveTo>
                <a:cubicBezTo>
                  <a:pt x="811" y="111"/>
                  <a:pt x="815" y="117"/>
                  <a:pt x="820" y="120"/>
                </a:cubicBezTo>
                <a:cubicBezTo>
                  <a:pt x="823" y="122"/>
                  <a:pt x="825" y="122"/>
                  <a:pt x="825" y="119"/>
                </a:cubicBezTo>
                <a:cubicBezTo>
                  <a:pt x="825" y="119"/>
                  <a:pt x="824" y="118"/>
                  <a:pt x="823" y="117"/>
                </a:cubicBezTo>
                <a:cubicBezTo>
                  <a:pt x="821" y="114"/>
                  <a:pt x="817" y="110"/>
                  <a:pt x="814" y="111"/>
                </a:cubicBezTo>
                <a:close/>
                <a:moveTo>
                  <a:pt x="825" y="94"/>
                </a:moveTo>
                <a:cubicBezTo>
                  <a:pt x="827" y="95"/>
                  <a:pt x="828" y="95"/>
                  <a:pt x="828" y="94"/>
                </a:cubicBezTo>
                <a:cubicBezTo>
                  <a:pt x="827" y="93"/>
                  <a:pt x="826" y="92"/>
                  <a:pt x="825" y="91"/>
                </a:cubicBezTo>
                <a:cubicBezTo>
                  <a:pt x="822" y="88"/>
                  <a:pt x="818" y="85"/>
                  <a:pt x="816" y="85"/>
                </a:cubicBezTo>
                <a:cubicBezTo>
                  <a:pt x="813" y="86"/>
                  <a:pt x="820" y="92"/>
                  <a:pt x="825" y="94"/>
                </a:cubicBezTo>
                <a:close/>
                <a:moveTo>
                  <a:pt x="818" y="149"/>
                </a:moveTo>
                <a:cubicBezTo>
                  <a:pt x="821" y="151"/>
                  <a:pt x="824" y="151"/>
                  <a:pt x="823" y="148"/>
                </a:cubicBezTo>
                <a:cubicBezTo>
                  <a:pt x="823" y="147"/>
                  <a:pt x="823" y="146"/>
                  <a:pt x="822" y="145"/>
                </a:cubicBezTo>
                <a:cubicBezTo>
                  <a:pt x="821" y="142"/>
                  <a:pt x="816" y="138"/>
                  <a:pt x="813" y="139"/>
                </a:cubicBezTo>
                <a:cubicBezTo>
                  <a:pt x="809" y="139"/>
                  <a:pt x="813" y="146"/>
                  <a:pt x="818" y="149"/>
                </a:cubicBezTo>
                <a:close/>
                <a:moveTo>
                  <a:pt x="820" y="134"/>
                </a:moveTo>
                <a:cubicBezTo>
                  <a:pt x="823" y="136"/>
                  <a:pt x="826" y="136"/>
                  <a:pt x="825" y="133"/>
                </a:cubicBezTo>
                <a:cubicBezTo>
                  <a:pt x="825" y="132"/>
                  <a:pt x="824" y="131"/>
                  <a:pt x="824" y="130"/>
                </a:cubicBezTo>
                <a:cubicBezTo>
                  <a:pt x="822" y="128"/>
                  <a:pt x="817" y="124"/>
                  <a:pt x="814" y="124"/>
                </a:cubicBezTo>
                <a:cubicBezTo>
                  <a:pt x="811" y="125"/>
                  <a:pt x="815" y="131"/>
                  <a:pt x="820" y="134"/>
                </a:cubicBezTo>
                <a:close/>
                <a:moveTo>
                  <a:pt x="929" y="249"/>
                </a:moveTo>
                <a:cubicBezTo>
                  <a:pt x="932" y="251"/>
                  <a:pt x="934" y="250"/>
                  <a:pt x="933" y="246"/>
                </a:cubicBezTo>
                <a:cubicBezTo>
                  <a:pt x="933" y="245"/>
                  <a:pt x="933" y="244"/>
                  <a:pt x="933" y="244"/>
                </a:cubicBezTo>
                <a:cubicBezTo>
                  <a:pt x="931" y="240"/>
                  <a:pt x="927" y="236"/>
                  <a:pt x="924" y="236"/>
                </a:cubicBezTo>
                <a:cubicBezTo>
                  <a:pt x="920" y="237"/>
                  <a:pt x="924" y="246"/>
                  <a:pt x="929" y="249"/>
                </a:cubicBezTo>
                <a:close/>
                <a:moveTo>
                  <a:pt x="920" y="231"/>
                </a:moveTo>
                <a:cubicBezTo>
                  <a:pt x="923" y="233"/>
                  <a:pt x="925" y="232"/>
                  <a:pt x="924" y="228"/>
                </a:cubicBezTo>
                <a:cubicBezTo>
                  <a:pt x="924" y="227"/>
                  <a:pt x="923" y="227"/>
                  <a:pt x="923" y="226"/>
                </a:cubicBezTo>
                <a:cubicBezTo>
                  <a:pt x="922" y="223"/>
                  <a:pt x="917" y="218"/>
                  <a:pt x="914" y="218"/>
                </a:cubicBezTo>
                <a:cubicBezTo>
                  <a:pt x="910" y="220"/>
                  <a:pt x="915" y="228"/>
                  <a:pt x="920" y="231"/>
                </a:cubicBezTo>
                <a:close/>
                <a:moveTo>
                  <a:pt x="937" y="268"/>
                </a:moveTo>
                <a:cubicBezTo>
                  <a:pt x="941" y="270"/>
                  <a:pt x="943" y="268"/>
                  <a:pt x="942" y="264"/>
                </a:cubicBezTo>
                <a:cubicBezTo>
                  <a:pt x="942" y="263"/>
                  <a:pt x="942" y="263"/>
                  <a:pt x="942" y="262"/>
                </a:cubicBezTo>
                <a:cubicBezTo>
                  <a:pt x="940" y="258"/>
                  <a:pt x="936" y="254"/>
                  <a:pt x="933" y="254"/>
                </a:cubicBezTo>
                <a:cubicBezTo>
                  <a:pt x="929" y="255"/>
                  <a:pt x="932" y="265"/>
                  <a:pt x="937" y="268"/>
                </a:cubicBezTo>
                <a:close/>
                <a:moveTo>
                  <a:pt x="907" y="231"/>
                </a:moveTo>
                <a:cubicBezTo>
                  <a:pt x="910" y="233"/>
                  <a:pt x="912" y="232"/>
                  <a:pt x="911" y="228"/>
                </a:cubicBezTo>
                <a:cubicBezTo>
                  <a:pt x="911" y="227"/>
                  <a:pt x="911" y="227"/>
                  <a:pt x="911" y="226"/>
                </a:cubicBezTo>
                <a:cubicBezTo>
                  <a:pt x="909" y="223"/>
                  <a:pt x="905" y="218"/>
                  <a:pt x="901" y="218"/>
                </a:cubicBezTo>
                <a:cubicBezTo>
                  <a:pt x="897" y="220"/>
                  <a:pt x="902" y="228"/>
                  <a:pt x="907" y="231"/>
                </a:cubicBezTo>
                <a:close/>
                <a:moveTo>
                  <a:pt x="902" y="211"/>
                </a:moveTo>
                <a:cubicBezTo>
                  <a:pt x="902" y="210"/>
                  <a:pt x="901" y="209"/>
                  <a:pt x="901" y="209"/>
                </a:cubicBezTo>
                <a:cubicBezTo>
                  <a:pt x="899" y="205"/>
                  <a:pt x="895" y="201"/>
                  <a:pt x="892" y="201"/>
                </a:cubicBezTo>
                <a:cubicBezTo>
                  <a:pt x="888" y="202"/>
                  <a:pt x="892" y="211"/>
                  <a:pt x="897" y="214"/>
                </a:cubicBezTo>
                <a:cubicBezTo>
                  <a:pt x="901" y="216"/>
                  <a:pt x="903" y="214"/>
                  <a:pt x="902" y="211"/>
                </a:cubicBezTo>
                <a:close/>
                <a:moveTo>
                  <a:pt x="914" y="211"/>
                </a:moveTo>
                <a:cubicBezTo>
                  <a:pt x="914" y="211"/>
                  <a:pt x="914" y="210"/>
                  <a:pt x="913" y="209"/>
                </a:cubicBezTo>
                <a:cubicBezTo>
                  <a:pt x="911" y="205"/>
                  <a:pt x="907" y="201"/>
                  <a:pt x="904" y="201"/>
                </a:cubicBezTo>
                <a:cubicBezTo>
                  <a:pt x="900" y="202"/>
                  <a:pt x="905" y="211"/>
                  <a:pt x="910" y="214"/>
                </a:cubicBezTo>
                <a:cubicBezTo>
                  <a:pt x="913" y="216"/>
                  <a:pt x="915" y="215"/>
                  <a:pt x="914" y="211"/>
                </a:cubicBezTo>
                <a:close/>
                <a:moveTo>
                  <a:pt x="720" y="201"/>
                </a:moveTo>
                <a:cubicBezTo>
                  <a:pt x="714" y="202"/>
                  <a:pt x="715" y="210"/>
                  <a:pt x="720" y="213"/>
                </a:cubicBezTo>
                <a:cubicBezTo>
                  <a:pt x="725" y="217"/>
                  <a:pt x="730" y="214"/>
                  <a:pt x="729" y="209"/>
                </a:cubicBezTo>
                <a:cubicBezTo>
                  <a:pt x="729" y="205"/>
                  <a:pt x="725" y="201"/>
                  <a:pt x="720" y="201"/>
                </a:cubicBezTo>
                <a:close/>
                <a:moveTo>
                  <a:pt x="706" y="218"/>
                </a:moveTo>
                <a:cubicBezTo>
                  <a:pt x="700" y="219"/>
                  <a:pt x="700" y="227"/>
                  <a:pt x="705" y="231"/>
                </a:cubicBezTo>
                <a:cubicBezTo>
                  <a:pt x="710" y="234"/>
                  <a:pt x="716" y="231"/>
                  <a:pt x="715" y="226"/>
                </a:cubicBezTo>
                <a:cubicBezTo>
                  <a:pt x="715" y="223"/>
                  <a:pt x="711" y="218"/>
                  <a:pt x="706" y="218"/>
                </a:cubicBezTo>
                <a:close/>
                <a:moveTo>
                  <a:pt x="745" y="180"/>
                </a:moveTo>
                <a:cubicBezTo>
                  <a:pt x="749" y="183"/>
                  <a:pt x="754" y="181"/>
                  <a:pt x="752" y="176"/>
                </a:cubicBezTo>
                <a:cubicBezTo>
                  <a:pt x="752" y="176"/>
                  <a:pt x="752" y="176"/>
                  <a:pt x="752" y="176"/>
                </a:cubicBezTo>
                <a:cubicBezTo>
                  <a:pt x="751" y="173"/>
                  <a:pt x="748" y="169"/>
                  <a:pt x="743" y="169"/>
                </a:cubicBezTo>
                <a:cubicBezTo>
                  <a:pt x="738" y="170"/>
                  <a:pt x="740" y="177"/>
                  <a:pt x="745" y="180"/>
                </a:cubicBezTo>
                <a:close/>
                <a:moveTo>
                  <a:pt x="702" y="201"/>
                </a:moveTo>
                <a:cubicBezTo>
                  <a:pt x="696" y="202"/>
                  <a:pt x="696" y="210"/>
                  <a:pt x="701" y="213"/>
                </a:cubicBezTo>
                <a:cubicBezTo>
                  <a:pt x="706" y="217"/>
                  <a:pt x="712" y="214"/>
                  <a:pt x="711" y="209"/>
                </a:cubicBezTo>
                <a:cubicBezTo>
                  <a:pt x="710" y="205"/>
                  <a:pt x="707" y="201"/>
                  <a:pt x="702" y="201"/>
                </a:cubicBezTo>
                <a:close/>
                <a:moveTo>
                  <a:pt x="709" y="248"/>
                </a:moveTo>
                <a:cubicBezTo>
                  <a:pt x="714" y="252"/>
                  <a:pt x="720" y="249"/>
                  <a:pt x="719" y="244"/>
                </a:cubicBezTo>
                <a:cubicBezTo>
                  <a:pt x="719" y="240"/>
                  <a:pt x="715" y="236"/>
                  <a:pt x="710" y="236"/>
                </a:cubicBezTo>
                <a:cubicBezTo>
                  <a:pt x="704" y="237"/>
                  <a:pt x="704" y="245"/>
                  <a:pt x="709" y="248"/>
                </a:cubicBezTo>
                <a:close/>
                <a:moveTo>
                  <a:pt x="733" y="185"/>
                </a:moveTo>
                <a:cubicBezTo>
                  <a:pt x="727" y="186"/>
                  <a:pt x="728" y="193"/>
                  <a:pt x="733" y="196"/>
                </a:cubicBezTo>
                <a:cubicBezTo>
                  <a:pt x="738" y="200"/>
                  <a:pt x="743" y="197"/>
                  <a:pt x="742" y="193"/>
                </a:cubicBezTo>
                <a:cubicBezTo>
                  <a:pt x="742" y="192"/>
                  <a:pt x="742" y="192"/>
                  <a:pt x="742" y="192"/>
                </a:cubicBezTo>
                <a:cubicBezTo>
                  <a:pt x="741" y="189"/>
                  <a:pt x="737" y="185"/>
                  <a:pt x="733" y="185"/>
                </a:cubicBezTo>
                <a:close/>
                <a:moveTo>
                  <a:pt x="939" y="306"/>
                </a:moveTo>
                <a:cubicBezTo>
                  <a:pt x="943" y="308"/>
                  <a:pt x="945" y="305"/>
                  <a:pt x="944" y="300"/>
                </a:cubicBezTo>
                <a:cubicBezTo>
                  <a:pt x="944" y="300"/>
                  <a:pt x="944" y="300"/>
                  <a:pt x="944" y="300"/>
                </a:cubicBezTo>
                <a:cubicBezTo>
                  <a:pt x="943" y="296"/>
                  <a:pt x="939" y="291"/>
                  <a:pt x="935" y="291"/>
                </a:cubicBezTo>
                <a:cubicBezTo>
                  <a:pt x="931" y="293"/>
                  <a:pt x="934" y="302"/>
                  <a:pt x="939" y="306"/>
                </a:cubicBezTo>
                <a:close/>
                <a:moveTo>
                  <a:pt x="698" y="185"/>
                </a:moveTo>
                <a:cubicBezTo>
                  <a:pt x="692" y="186"/>
                  <a:pt x="692" y="193"/>
                  <a:pt x="697" y="196"/>
                </a:cubicBezTo>
                <a:cubicBezTo>
                  <a:pt x="702" y="200"/>
                  <a:pt x="707" y="197"/>
                  <a:pt x="706" y="192"/>
                </a:cubicBezTo>
                <a:cubicBezTo>
                  <a:pt x="706" y="189"/>
                  <a:pt x="702" y="185"/>
                  <a:pt x="698" y="185"/>
                </a:cubicBezTo>
                <a:close/>
                <a:moveTo>
                  <a:pt x="676" y="169"/>
                </a:moveTo>
                <a:cubicBezTo>
                  <a:pt x="670" y="170"/>
                  <a:pt x="670" y="177"/>
                  <a:pt x="675" y="180"/>
                </a:cubicBezTo>
                <a:cubicBezTo>
                  <a:pt x="680" y="183"/>
                  <a:pt x="685" y="181"/>
                  <a:pt x="684" y="176"/>
                </a:cubicBezTo>
                <a:cubicBezTo>
                  <a:pt x="684" y="173"/>
                  <a:pt x="680" y="169"/>
                  <a:pt x="676" y="169"/>
                </a:cubicBezTo>
                <a:close/>
                <a:moveTo>
                  <a:pt x="664" y="201"/>
                </a:moveTo>
                <a:cubicBezTo>
                  <a:pt x="658" y="202"/>
                  <a:pt x="658" y="210"/>
                  <a:pt x="663" y="213"/>
                </a:cubicBezTo>
                <a:cubicBezTo>
                  <a:pt x="667" y="217"/>
                  <a:pt x="673" y="214"/>
                  <a:pt x="673" y="209"/>
                </a:cubicBezTo>
                <a:cubicBezTo>
                  <a:pt x="673" y="205"/>
                  <a:pt x="669" y="201"/>
                  <a:pt x="664" y="201"/>
                </a:cubicBezTo>
                <a:close/>
                <a:moveTo>
                  <a:pt x="693" y="169"/>
                </a:moveTo>
                <a:cubicBezTo>
                  <a:pt x="687" y="170"/>
                  <a:pt x="688" y="177"/>
                  <a:pt x="693" y="180"/>
                </a:cubicBezTo>
                <a:cubicBezTo>
                  <a:pt x="698" y="183"/>
                  <a:pt x="703" y="181"/>
                  <a:pt x="702" y="176"/>
                </a:cubicBezTo>
                <a:cubicBezTo>
                  <a:pt x="701" y="173"/>
                  <a:pt x="698" y="169"/>
                  <a:pt x="693" y="169"/>
                </a:cubicBezTo>
                <a:close/>
                <a:moveTo>
                  <a:pt x="652" y="254"/>
                </a:moveTo>
                <a:cubicBezTo>
                  <a:pt x="645" y="255"/>
                  <a:pt x="644" y="263"/>
                  <a:pt x="649" y="267"/>
                </a:cubicBezTo>
                <a:cubicBezTo>
                  <a:pt x="654" y="271"/>
                  <a:pt x="661" y="268"/>
                  <a:pt x="661" y="262"/>
                </a:cubicBezTo>
                <a:cubicBezTo>
                  <a:pt x="661" y="258"/>
                  <a:pt x="658" y="254"/>
                  <a:pt x="652" y="254"/>
                </a:cubicBezTo>
                <a:close/>
                <a:moveTo>
                  <a:pt x="682" y="213"/>
                </a:moveTo>
                <a:cubicBezTo>
                  <a:pt x="687" y="217"/>
                  <a:pt x="693" y="214"/>
                  <a:pt x="692" y="209"/>
                </a:cubicBezTo>
                <a:cubicBezTo>
                  <a:pt x="692" y="205"/>
                  <a:pt x="688" y="201"/>
                  <a:pt x="683" y="201"/>
                </a:cubicBezTo>
                <a:cubicBezTo>
                  <a:pt x="677" y="202"/>
                  <a:pt x="677" y="210"/>
                  <a:pt x="682" y="213"/>
                </a:cubicBezTo>
                <a:close/>
                <a:moveTo>
                  <a:pt x="679" y="185"/>
                </a:moveTo>
                <a:cubicBezTo>
                  <a:pt x="674" y="186"/>
                  <a:pt x="674" y="193"/>
                  <a:pt x="679" y="196"/>
                </a:cubicBezTo>
                <a:cubicBezTo>
                  <a:pt x="683" y="200"/>
                  <a:pt x="689" y="197"/>
                  <a:pt x="688" y="192"/>
                </a:cubicBezTo>
                <a:cubicBezTo>
                  <a:pt x="688" y="189"/>
                  <a:pt x="684" y="185"/>
                  <a:pt x="679" y="185"/>
                </a:cubicBezTo>
                <a:close/>
                <a:moveTo>
                  <a:pt x="832" y="135"/>
                </a:moveTo>
                <a:cubicBezTo>
                  <a:pt x="835" y="136"/>
                  <a:pt x="837" y="136"/>
                  <a:pt x="837" y="133"/>
                </a:cubicBezTo>
                <a:cubicBezTo>
                  <a:pt x="836" y="133"/>
                  <a:pt x="836" y="132"/>
                  <a:pt x="835" y="130"/>
                </a:cubicBezTo>
                <a:cubicBezTo>
                  <a:pt x="833" y="128"/>
                  <a:pt x="829" y="124"/>
                  <a:pt x="826" y="124"/>
                </a:cubicBezTo>
                <a:cubicBezTo>
                  <a:pt x="822" y="125"/>
                  <a:pt x="827" y="132"/>
                  <a:pt x="832" y="135"/>
                </a:cubicBezTo>
                <a:close/>
                <a:moveTo>
                  <a:pt x="823" y="180"/>
                </a:moveTo>
                <a:cubicBezTo>
                  <a:pt x="827" y="183"/>
                  <a:pt x="830" y="182"/>
                  <a:pt x="829" y="178"/>
                </a:cubicBezTo>
                <a:cubicBezTo>
                  <a:pt x="829" y="177"/>
                  <a:pt x="829" y="176"/>
                  <a:pt x="828" y="176"/>
                </a:cubicBezTo>
                <a:cubicBezTo>
                  <a:pt x="827" y="173"/>
                  <a:pt x="823" y="169"/>
                  <a:pt x="819" y="169"/>
                </a:cubicBezTo>
                <a:cubicBezTo>
                  <a:pt x="815" y="170"/>
                  <a:pt x="818" y="177"/>
                  <a:pt x="823" y="180"/>
                </a:cubicBezTo>
                <a:close/>
                <a:moveTo>
                  <a:pt x="800" y="196"/>
                </a:moveTo>
                <a:cubicBezTo>
                  <a:pt x="805" y="199"/>
                  <a:pt x="809" y="198"/>
                  <a:pt x="808" y="193"/>
                </a:cubicBezTo>
                <a:cubicBezTo>
                  <a:pt x="808" y="193"/>
                  <a:pt x="807" y="192"/>
                  <a:pt x="807" y="192"/>
                </a:cubicBezTo>
                <a:cubicBezTo>
                  <a:pt x="806" y="189"/>
                  <a:pt x="802" y="185"/>
                  <a:pt x="798" y="185"/>
                </a:cubicBezTo>
                <a:cubicBezTo>
                  <a:pt x="793" y="186"/>
                  <a:pt x="795" y="193"/>
                  <a:pt x="800" y="196"/>
                </a:cubicBezTo>
                <a:close/>
                <a:moveTo>
                  <a:pt x="808" y="180"/>
                </a:moveTo>
                <a:cubicBezTo>
                  <a:pt x="812" y="183"/>
                  <a:pt x="815" y="181"/>
                  <a:pt x="815" y="178"/>
                </a:cubicBezTo>
                <a:cubicBezTo>
                  <a:pt x="815" y="177"/>
                  <a:pt x="814" y="176"/>
                  <a:pt x="814" y="176"/>
                </a:cubicBezTo>
                <a:cubicBezTo>
                  <a:pt x="813" y="173"/>
                  <a:pt x="809" y="169"/>
                  <a:pt x="805" y="169"/>
                </a:cubicBezTo>
                <a:cubicBezTo>
                  <a:pt x="800" y="170"/>
                  <a:pt x="803" y="177"/>
                  <a:pt x="808" y="180"/>
                </a:cubicBezTo>
                <a:close/>
                <a:moveTo>
                  <a:pt x="819" y="160"/>
                </a:moveTo>
                <a:cubicBezTo>
                  <a:pt x="818" y="157"/>
                  <a:pt x="813" y="153"/>
                  <a:pt x="810" y="153"/>
                </a:cubicBezTo>
                <a:cubicBezTo>
                  <a:pt x="806" y="154"/>
                  <a:pt x="809" y="161"/>
                  <a:pt x="814" y="164"/>
                </a:cubicBezTo>
                <a:cubicBezTo>
                  <a:pt x="818" y="167"/>
                  <a:pt x="821" y="166"/>
                  <a:pt x="820" y="162"/>
                </a:cubicBezTo>
                <a:cubicBezTo>
                  <a:pt x="820" y="162"/>
                  <a:pt x="820" y="161"/>
                  <a:pt x="819" y="160"/>
                </a:cubicBezTo>
                <a:close/>
                <a:moveTo>
                  <a:pt x="827" y="164"/>
                </a:moveTo>
                <a:cubicBezTo>
                  <a:pt x="831" y="167"/>
                  <a:pt x="834" y="166"/>
                  <a:pt x="833" y="162"/>
                </a:cubicBezTo>
                <a:cubicBezTo>
                  <a:pt x="833" y="162"/>
                  <a:pt x="833" y="161"/>
                  <a:pt x="832" y="160"/>
                </a:cubicBezTo>
                <a:cubicBezTo>
                  <a:pt x="831" y="157"/>
                  <a:pt x="827" y="153"/>
                  <a:pt x="823" y="153"/>
                </a:cubicBezTo>
                <a:cubicBezTo>
                  <a:pt x="819" y="154"/>
                  <a:pt x="823" y="161"/>
                  <a:pt x="827" y="164"/>
                </a:cubicBezTo>
                <a:close/>
                <a:moveTo>
                  <a:pt x="830" y="149"/>
                </a:moveTo>
                <a:cubicBezTo>
                  <a:pt x="834" y="151"/>
                  <a:pt x="836" y="151"/>
                  <a:pt x="836" y="148"/>
                </a:cubicBezTo>
                <a:cubicBezTo>
                  <a:pt x="836" y="147"/>
                  <a:pt x="835" y="146"/>
                  <a:pt x="835" y="145"/>
                </a:cubicBezTo>
                <a:cubicBezTo>
                  <a:pt x="833" y="142"/>
                  <a:pt x="828" y="138"/>
                  <a:pt x="825" y="139"/>
                </a:cubicBezTo>
                <a:cubicBezTo>
                  <a:pt x="822" y="139"/>
                  <a:pt x="826" y="146"/>
                  <a:pt x="830" y="149"/>
                </a:cubicBezTo>
                <a:close/>
                <a:moveTo>
                  <a:pt x="791" y="160"/>
                </a:moveTo>
                <a:cubicBezTo>
                  <a:pt x="790" y="157"/>
                  <a:pt x="786" y="153"/>
                  <a:pt x="782" y="153"/>
                </a:cubicBezTo>
                <a:cubicBezTo>
                  <a:pt x="778" y="154"/>
                  <a:pt x="780" y="161"/>
                  <a:pt x="785" y="164"/>
                </a:cubicBezTo>
                <a:cubicBezTo>
                  <a:pt x="789" y="167"/>
                  <a:pt x="792" y="166"/>
                  <a:pt x="792" y="162"/>
                </a:cubicBezTo>
                <a:cubicBezTo>
                  <a:pt x="792" y="161"/>
                  <a:pt x="791" y="161"/>
                  <a:pt x="791" y="160"/>
                </a:cubicBezTo>
                <a:close/>
                <a:moveTo>
                  <a:pt x="774" y="130"/>
                </a:moveTo>
                <a:cubicBezTo>
                  <a:pt x="772" y="128"/>
                  <a:pt x="768" y="124"/>
                  <a:pt x="765" y="124"/>
                </a:cubicBezTo>
                <a:cubicBezTo>
                  <a:pt x="761" y="125"/>
                  <a:pt x="764" y="131"/>
                  <a:pt x="768" y="134"/>
                </a:cubicBezTo>
                <a:cubicBezTo>
                  <a:pt x="772" y="137"/>
                  <a:pt x="775" y="136"/>
                  <a:pt x="774" y="132"/>
                </a:cubicBezTo>
                <a:cubicBezTo>
                  <a:pt x="774" y="132"/>
                  <a:pt x="774" y="131"/>
                  <a:pt x="774" y="130"/>
                </a:cubicBezTo>
                <a:close/>
                <a:moveTo>
                  <a:pt x="762" y="149"/>
                </a:moveTo>
                <a:cubicBezTo>
                  <a:pt x="766" y="151"/>
                  <a:pt x="770" y="150"/>
                  <a:pt x="769" y="147"/>
                </a:cubicBezTo>
                <a:cubicBezTo>
                  <a:pt x="769" y="146"/>
                  <a:pt x="769" y="146"/>
                  <a:pt x="768" y="145"/>
                </a:cubicBezTo>
                <a:cubicBezTo>
                  <a:pt x="767" y="142"/>
                  <a:pt x="763" y="138"/>
                  <a:pt x="759" y="139"/>
                </a:cubicBezTo>
                <a:cubicBezTo>
                  <a:pt x="755" y="139"/>
                  <a:pt x="757" y="146"/>
                  <a:pt x="762" y="149"/>
                </a:cubicBezTo>
                <a:close/>
                <a:moveTo>
                  <a:pt x="754" y="164"/>
                </a:moveTo>
                <a:cubicBezTo>
                  <a:pt x="759" y="167"/>
                  <a:pt x="762" y="165"/>
                  <a:pt x="762" y="161"/>
                </a:cubicBezTo>
                <a:cubicBezTo>
                  <a:pt x="762" y="161"/>
                  <a:pt x="761" y="160"/>
                  <a:pt x="761" y="160"/>
                </a:cubicBezTo>
                <a:cubicBezTo>
                  <a:pt x="760" y="157"/>
                  <a:pt x="756" y="153"/>
                  <a:pt x="752" y="153"/>
                </a:cubicBezTo>
                <a:cubicBezTo>
                  <a:pt x="747" y="154"/>
                  <a:pt x="749" y="161"/>
                  <a:pt x="754" y="164"/>
                </a:cubicBezTo>
                <a:close/>
                <a:moveTo>
                  <a:pt x="783" y="145"/>
                </a:moveTo>
                <a:cubicBezTo>
                  <a:pt x="781" y="142"/>
                  <a:pt x="777" y="138"/>
                  <a:pt x="773" y="139"/>
                </a:cubicBezTo>
                <a:cubicBezTo>
                  <a:pt x="769" y="139"/>
                  <a:pt x="772" y="146"/>
                  <a:pt x="777" y="149"/>
                </a:cubicBezTo>
                <a:cubicBezTo>
                  <a:pt x="781" y="151"/>
                  <a:pt x="784" y="150"/>
                  <a:pt x="783" y="147"/>
                </a:cubicBezTo>
                <a:cubicBezTo>
                  <a:pt x="783" y="146"/>
                  <a:pt x="783" y="146"/>
                  <a:pt x="783" y="145"/>
                </a:cubicBezTo>
                <a:close/>
                <a:moveTo>
                  <a:pt x="799" y="176"/>
                </a:moveTo>
                <a:cubicBezTo>
                  <a:pt x="798" y="173"/>
                  <a:pt x="794" y="169"/>
                  <a:pt x="790" y="169"/>
                </a:cubicBezTo>
                <a:cubicBezTo>
                  <a:pt x="786" y="170"/>
                  <a:pt x="788" y="177"/>
                  <a:pt x="793" y="180"/>
                </a:cubicBezTo>
                <a:cubicBezTo>
                  <a:pt x="797" y="183"/>
                  <a:pt x="800" y="181"/>
                  <a:pt x="800" y="178"/>
                </a:cubicBezTo>
                <a:cubicBezTo>
                  <a:pt x="800" y="177"/>
                  <a:pt x="800" y="176"/>
                  <a:pt x="799" y="176"/>
                </a:cubicBezTo>
                <a:close/>
                <a:moveTo>
                  <a:pt x="924" y="268"/>
                </a:moveTo>
                <a:cubicBezTo>
                  <a:pt x="927" y="270"/>
                  <a:pt x="930" y="268"/>
                  <a:pt x="929" y="263"/>
                </a:cubicBezTo>
                <a:cubicBezTo>
                  <a:pt x="929" y="263"/>
                  <a:pt x="928" y="262"/>
                  <a:pt x="928" y="262"/>
                </a:cubicBezTo>
                <a:cubicBezTo>
                  <a:pt x="927" y="258"/>
                  <a:pt x="923" y="254"/>
                  <a:pt x="919" y="254"/>
                </a:cubicBezTo>
                <a:cubicBezTo>
                  <a:pt x="915" y="255"/>
                  <a:pt x="919" y="265"/>
                  <a:pt x="924" y="268"/>
                </a:cubicBezTo>
                <a:close/>
                <a:moveTo>
                  <a:pt x="593" y="209"/>
                </a:moveTo>
                <a:cubicBezTo>
                  <a:pt x="594" y="206"/>
                  <a:pt x="591" y="201"/>
                  <a:pt x="585" y="201"/>
                </a:cubicBezTo>
                <a:cubicBezTo>
                  <a:pt x="579" y="202"/>
                  <a:pt x="577" y="210"/>
                  <a:pt x="582" y="213"/>
                </a:cubicBezTo>
                <a:cubicBezTo>
                  <a:pt x="587" y="217"/>
                  <a:pt x="593" y="214"/>
                  <a:pt x="593" y="209"/>
                </a:cubicBezTo>
                <a:close/>
                <a:moveTo>
                  <a:pt x="594" y="226"/>
                </a:moveTo>
                <a:cubicBezTo>
                  <a:pt x="595" y="223"/>
                  <a:pt x="592" y="218"/>
                  <a:pt x="586" y="218"/>
                </a:cubicBezTo>
                <a:cubicBezTo>
                  <a:pt x="579" y="219"/>
                  <a:pt x="578" y="227"/>
                  <a:pt x="583" y="231"/>
                </a:cubicBezTo>
                <a:cubicBezTo>
                  <a:pt x="587" y="234"/>
                  <a:pt x="594" y="231"/>
                  <a:pt x="594" y="226"/>
                </a:cubicBezTo>
                <a:close/>
                <a:moveTo>
                  <a:pt x="932" y="286"/>
                </a:moveTo>
                <a:cubicBezTo>
                  <a:pt x="935" y="289"/>
                  <a:pt x="938" y="287"/>
                  <a:pt x="937" y="282"/>
                </a:cubicBezTo>
                <a:cubicBezTo>
                  <a:pt x="937" y="282"/>
                  <a:pt x="937" y="281"/>
                  <a:pt x="936" y="281"/>
                </a:cubicBezTo>
                <a:cubicBezTo>
                  <a:pt x="935" y="277"/>
                  <a:pt x="931" y="272"/>
                  <a:pt x="928" y="272"/>
                </a:cubicBezTo>
                <a:cubicBezTo>
                  <a:pt x="923" y="274"/>
                  <a:pt x="926" y="283"/>
                  <a:pt x="932" y="286"/>
                </a:cubicBezTo>
                <a:close/>
                <a:moveTo>
                  <a:pt x="591" y="160"/>
                </a:moveTo>
                <a:cubicBezTo>
                  <a:pt x="591" y="157"/>
                  <a:pt x="588" y="153"/>
                  <a:pt x="583" y="153"/>
                </a:cubicBezTo>
                <a:cubicBezTo>
                  <a:pt x="577" y="154"/>
                  <a:pt x="576" y="161"/>
                  <a:pt x="580" y="164"/>
                </a:cubicBezTo>
                <a:cubicBezTo>
                  <a:pt x="584" y="167"/>
                  <a:pt x="590" y="165"/>
                  <a:pt x="591" y="160"/>
                </a:cubicBezTo>
                <a:close/>
                <a:moveTo>
                  <a:pt x="589" y="145"/>
                </a:moveTo>
                <a:cubicBezTo>
                  <a:pt x="590" y="142"/>
                  <a:pt x="587" y="138"/>
                  <a:pt x="582" y="139"/>
                </a:cubicBezTo>
                <a:cubicBezTo>
                  <a:pt x="576" y="139"/>
                  <a:pt x="575" y="146"/>
                  <a:pt x="579" y="149"/>
                </a:cubicBezTo>
                <a:cubicBezTo>
                  <a:pt x="584" y="152"/>
                  <a:pt x="589" y="150"/>
                  <a:pt x="589" y="145"/>
                </a:cubicBezTo>
                <a:close/>
                <a:moveTo>
                  <a:pt x="588" y="130"/>
                </a:moveTo>
                <a:cubicBezTo>
                  <a:pt x="588" y="128"/>
                  <a:pt x="586" y="124"/>
                  <a:pt x="581" y="124"/>
                </a:cubicBezTo>
                <a:cubicBezTo>
                  <a:pt x="576" y="125"/>
                  <a:pt x="575" y="131"/>
                  <a:pt x="579" y="134"/>
                </a:cubicBezTo>
                <a:cubicBezTo>
                  <a:pt x="583" y="137"/>
                  <a:pt x="588" y="135"/>
                  <a:pt x="588" y="130"/>
                </a:cubicBezTo>
                <a:close/>
                <a:moveTo>
                  <a:pt x="597" y="281"/>
                </a:moveTo>
                <a:cubicBezTo>
                  <a:pt x="597" y="277"/>
                  <a:pt x="594" y="272"/>
                  <a:pt x="588" y="272"/>
                </a:cubicBezTo>
                <a:cubicBezTo>
                  <a:pt x="581" y="273"/>
                  <a:pt x="579" y="282"/>
                  <a:pt x="584" y="286"/>
                </a:cubicBezTo>
                <a:cubicBezTo>
                  <a:pt x="589" y="289"/>
                  <a:pt x="596" y="286"/>
                  <a:pt x="597" y="281"/>
                </a:cubicBezTo>
                <a:close/>
                <a:moveTo>
                  <a:pt x="596" y="262"/>
                </a:moveTo>
                <a:cubicBezTo>
                  <a:pt x="596" y="259"/>
                  <a:pt x="594" y="254"/>
                  <a:pt x="587" y="254"/>
                </a:cubicBezTo>
                <a:cubicBezTo>
                  <a:pt x="580" y="255"/>
                  <a:pt x="579" y="263"/>
                  <a:pt x="584" y="267"/>
                </a:cubicBezTo>
                <a:cubicBezTo>
                  <a:pt x="589" y="271"/>
                  <a:pt x="596" y="268"/>
                  <a:pt x="596" y="262"/>
                </a:cubicBezTo>
                <a:close/>
                <a:moveTo>
                  <a:pt x="619" y="281"/>
                </a:moveTo>
                <a:cubicBezTo>
                  <a:pt x="619" y="277"/>
                  <a:pt x="617" y="272"/>
                  <a:pt x="610" y="272"/>
                </a:cubicBezTo>
                <a:cubicBezTo>
                  <a:pt x="603" y="273"/>
                  <a:pt x="602" y="282"/>
                  <a:pt x="607" y="286"/>
                </a:cubicBezTo>
                <a:cubicBezTo>
                  <a:pt x="612" y="289"/>
                  <a:pt x="619" y="286"/>
                  <a:pt x="619" y="281"/>
                </a:cubicBezTo>
                <a:close/>
                <a:moveTo>
                  <a:pt x="618" y="262"/>
                </a:moveTo>
                <a:cubicBezTo>
                  <a:pt x="618" y="259"/>
                  <a:pt x="615" y="254"/>
                  <a:pt x="609" y="254"/>
                </a:cubicBezTo>
                <a:cubicBezTo>
                  <a:pt x="602" y="255"/>
                  <a:pt x="601" y="263"/>
                  <a:pt x="606" y="267"/>
                </a:cubicBezTo>
                <a:cubicBezTo>
                  <a:pt x="611" y="271"/>
                  <a:pt x="618" y="268"/>
                  <a:pt x="618" y="262"/>
                </a:cubicBezTo>
                <a:close/>
                <a:moveTo>
                  <a:pt x="617" y="244"/>
                </a:moveTo>
                <a:cubicBezTo>
                  <a:pt x="617" y="240"/>
                  <a:pt x="614" y="236"/>
                  <a:pt x="608" y="236"/>
                </a:cubicBezTo>
                <a:cubicBezTo>
                  <a:pt x="601" y="237"/>
                  <a:pt x="600" y="245"/>
                  <a:pt x="605" y="248"/>
                </a:cubicBezTo>
                <a:cubicBezTo>
                  <a:pt x="610" y="252"/>
                  <a:pt x="616" y="249"/>
                  <a:pt x="617" y="244"/>
                </a:cubicBezTo>
                <a:close/>
                <a:moveTo>
                  <a:pt x="544" y="218"/>
                </a:moveTo>
                <a:cubicBezTo>
                  <a:pt x="537" y="219"/>
                  <a:pt x="535" y="227"/>
                  <a:pt x="540" y="231"/>
                </a:cubicBezTo>
                <a:cubicBezTo>
                  <a:pt x="544" y="234"/>
                  <a:pt x="551" y="231"/>
                  <a:pt x="552" y="226"/>
                </a:cubicBezTo>
                <a:cubicBezTo>
                  <a:pt x="552" y="223"/>
                  <a:pt x="550" y="218"/>
                  <a:pt x="544" y="218"/>
                </a:cubicBezTo>
                <a:close/>
                <a:moveTo>
                  <a:pt x="595" y="244"/>
                </a:moveTo>
                <a:cubicBezTo>
                  <a:pt x="595" y="240"/>
                  <a:pt x="593" y="236"/>
                  <a:pt x="587" y="236"/>
                </a:cubicBezTo>
                <a:cubicBezTo>
                  <a:pt x="580" y="237"/>
                  <a:pt x="578" y="245"/>
                  <a:pt x="583" y="248"/>
                </a:cubicBezTo>
                <a:cubicBezTo>
                  <a:pt x="588" y="252"/>
                  <a:pt x="595" y="249"/>
                  <a:pt x="595" y="244"/>
                </a:cubicBezTo>
                <a:close/>
                <a:moveTo>
                  <a:pt x="522" y="236"/>
                </a:moveTo>
                <a:cubicBezTo>
                  <a:pt x="515" y="237"/>
                  <a:pt x="513" y="245"/>
                  <a:pt x="517" y="248"/>
                </a:cubicBezTo>
                <a:cubicBezTo>
                  <a:pt x="522" y="252"/>
                  <a:pt x="529" y="249"/>
                  <a:pt x="530" y="244"/>
                </a:cubicBezTo>
                <a:cubicBezTo>
                  <a:pt x="530" y="240"/>
                  <a:pt x="528" y="236"/>
                  <a:pt x="522" y="236"/>
                </a:cubicBezTo>
                <a:close/>
                <a:moveTo>
                  <a:pt x="521" y="254"/>
                </a:moveTo>
                <a:cubicBezTo>
                  <a:pt x="514" y="255"/>
                  <a:pt x="512" y="263"/>
                  <a:pt x="516" y="267"/>
                </a:cubicBezTo>
                <a:cubicBezTo>
                  <a:pt x="521" y="271"/>
                  <a:pt x="528" y="268"/>
                  <a:pt x="529" y="262"/>
                </a:cubicBezTo>
                <a:cubicBezTo>
                  <a:pt x="529" y="259"/>
                  <a:pt x="527" y="254"/>
                  <a:pt x="521" y="254"/>
                </a:cubicBezTo>
                <a:close/>
                <a:moveTo>
                  <a:pt x="907" y="245"/>
                </a:moveTo>
                <a:cubicBezTo>
                  <a:pt x="906" y="245"/>
                  <a:pt x="906" y="244"/>
                  <a:pt x="906" y="244"/>
                </a:cubicBezTo>
                <a:cubicBezTo>
                  <a:pt x="905" y="240"/>
                  <a:pt x="901" y="236"/>
                  <a:pt x="897" y="236"/>
                </a:cubicBezTo>
                <a:cubicBezTo>
                  <a:pt x="892" y="237"/>
                  <a:pt x="896" y="246"/>
                  <a:pt x="901" y="249"/>
                </a:cubicBezTo>
                <a:cubicBezTo>
                  <a:pt x="905" y="251"/>
                  <a:pt x="908" y="249"/>
                  <a:pt x="907" y="245"/>
                </a:cubicBezTo>
                <a:close/>
                <a:moveTo>
                  <a:pt x="489" y="8"/>
                </a:moveTo>
                <a:cubicBezTo>
                  <a:pt x="490" y="7"/>
                  <a:pt x="492" y="6"/>
                  <a:pt x="492" y="5"/>
                </a:cubicBezTo>
                <a:cubicBezTo>
                  <a:pt x="491" y="5"/>
                  <a:pt x="491" y="5"/>
                  <a:pt x="491" y="5"/>
                </a:cubicBezTo>
                <a:cubicBezTo>
                  <a:pt x="488" y="6"/>
                  <a:pt x="482" y="9"/>
                  <a:pt x="482" y="10"/>
                </a:cubicBezTo>
                <a:cubicBezTo>
                  <a:pt x="483" y="10"/>
                  <a:pt x="486" y="9"/>
                  <a:pt x="489" y="8"/>
                </a:cubicBezTo>
                <a:close/>
                <a:moveTo>
                  <a:pt x="628" y="267"/>
                </a:moveTo>
                <a:cubicBezTo>
                  <a:pt x="633" y="271"/>
                  <a:pt x="640" y="268"/>
                  <a:pt x="640" y="262"/>
                </a:cubicBezTo>
                <a:cubicBezTo>
                  <a:pt x="640" y="258"/>
                  <a:pt x="637" y="254"/>
                  <a:pt x="631" y="254"/>
                </a:cubicBezTo>
                <a:cubicBezTo>
                  <a:pt x="624" y="255"/>
                  <a:pt x="623" y="263"/>
                  <a:pt x="628" y="267"/>
                </a:cubicBezTo>
                <a:close/>
                <a:moveTo>
                  <a:pt x="920" y="245"/>
                </a:moveTo>
                <a:cubicBezTo>
                  <a:pt x="920" y="245"/>
                  <a:pt x="920" y="244"/>
                  <a:pt x="920" y="244"/>
                </a:cubicBezTo>
                <a:cubicBezTo>
                  <a:pt x="918" y="240"/>
                  <a:pt x="914" y="236"/>
                  <a:pt x="911" y="236"/>
                </a:cubicBezTo>
                <a:cubicBezTo>
                  <a:pt x="906" y="237"/>
                  <a:pt x="910" y="246"/>
                  <a:pt x="915" y="249"/>
                </a:cubicBezTo>
                <a:cubicBezTo>
                  <a:pt x="919" y="251"/>
                  <a:pt x="921" y="249"/>
                  <a:pt x="920" y="245"/>
                </a:cubicBezTo>
                <a:close/>
                <a:moveTo>
                  <a:pt x="491" y="209"/>
                </a:moveTo>
                <a:cubicBezTo>
                  <a:pt x="491" y="206"/>
                  <a:pt x="490" y="201"/>
                  <a:pt x="484" y="201"/>
                </a:cubicBezTo>
                <a:cubicBezTo>
                  <a:pt x="477" y="202"/>
                  <a:pt x="475" y="210"/>
                  <a:pt x="479" y="214"/>
                </a:cubicBezTo>
                <a:cubicBezTo>
                  <a:pt x="483" y="216"/>
                  <a:pt x="490" y="214"/>
                  <a:pt x="491" y="209"/>
                </a:cubicBezTo>
                <a:close/>
                <a:moveTo>
                  <a:pt x="543" y="236"/>
                </a:moveTo>
                <a:cubicBezTo>
                  <a:pt x="536" y="237"/>
                  <a:pt x="534" y="245"/>
                  <a:pt x="539" y="248"/>
                </a:cubicBezTo>
                <a:cubicBezTo>
                  <a:pt x="544" y="252"/>
                  <a:pt x="551" y="249"/>
                  <a:pt x="552" y="244"/>
                </a:cubicBezTo>
                <a:cubicBezTo>
                  <a:pt x="552" y="240"/>
                  <a:pt x="550" y="236"/>
                  <a:pt x="543" y="236"/>
                </a:cubicBezTo>
                <a:close/>
                <a:moveTo>
                  <a:pt x="543" y="272"/>
                </a:moveTo>
                <a:cubicBezTo>
                  <a:pt x="535" y="274"/>
                  <a:pt x="533" y="282"/>
                  <a:pt x="538" y="286"/>
                </a:cubicBezTo>
                <a:cubicBezTo>
                  <a:pt x="543" y="289"/>
                  <a:pt x="551" y="286"/>
                  <a:pt x="551" y="281"/>
                </a:cubicBezTo>
                <a:cubicBezTo>
                  <a:pt x="552" y="277"/>
                  <a:pt x="549" y="272"/>
                  <a:pt x="543" y="272"/>
                </a:cubicBezTo>
                <a:close/>
                <a:moveTo>
                  <a:pt x="543" y="254"/>
                </a:moveTo>
                <a:cubicBezTo>
                  <a:pt x="535" y="255"/>
                  <a:pt x="534" y="263"/>
                  <a:pt x="539" y="267"/>
                </a:cubicBezTo>
                <a:cubicBezTo>
                  <a:pt x="543" y="271"/>
                  <a:pt x="551" y="268"/>
                  <a:pt x="551" y="262"/>
                </a:cubicBezTo>
                <a:cubicBezTo>
                  <a:pt x="552" y="258"/>
                  <a:pt x="549" y="254"/>
                  <a:pt x="543" y="254"/>
                </a:cubicBezTo>
                <a:close/>
                <a:moveTo>
                  <a:pt x="474" y="291"/>
                </a:moveTo>
                <a:cubicBezTo>
                  <a:pt x="466" y="293"/>
                  <a:pt x="464" y="302"/>
                  <a:pt x="469" y="305"/>
                </a:cubicBezTo>
                <a:cubicBezTo>
                  <a:pt x="474" y="309"/>
                  <a:pt x="481" y="305"/>
                  <a:pt x="482" y="300"/>
                </a:cubicBezTo>
                <a:cubicBezTo>
                  <a:pt x="482" y="296"/>
                  <a:pt x="480" y="291"/>
                  <a:pt x="474" y="291"/>
                </a:cubicBezTo>
                <a:close/>
                <a:moveTo>
                  <a:pt x="524" y="201"/>
                </a:moveTo>
                <a:cubicBezTo>
                  <a:pt x="517" y="202"/>
                  <a:pt x="515" y="210"/>
                  <a:pt x="519" y="213"/>
                </a:cubicBezTo>
                <a:cubicBezTo>
                  <a:pt x="524" y="217"/>
                  <a:pt x="531" y="214"/>
                  <a:pt x="531" y="209"/>
                </a:cubicBezTo>
                <a:cubicBezTo>
                  <a:pt x="532" y="206"/>
                  <a:pt x="530" y="201"/>
                  <a:pt x="524" y="201"/>
                </a:cubicBezTo>
                <a:close/>
                <a:moveTo>
                  <a:pt x="445" y="1098"/>
                </a:moveTo>
                <a:cubicBezTo>
                  <a:pt x="447" y="1099"/>
                  <a:pt x="460" y="1102"/>
                  <a:pt x="461" y="1102"/>
                </a:cubicBezTo>
                <a:cubicBezTo>
                  <a:pt x="461" y="1102"/>
                  <a:pt x="461" y="1102"/>
                  <a:pt x="455" y="1100"/>
                </a:cubicBezTo>
                <a:cubicBezTo>
                  <a:pt x="448" y="1099"/>
                  <a:pt x="445" y="1098"/>
                  <a:pt x="445" y="1098"/>
                </a:cubicBezTo>
                <a:close/>
                <a:moveTo>
                  <a:pt x="840" y="214"/>
                </a:moveTo>
                <a:cubicBezTo>
                  <a:pt x="844" y="216"/>
                  <a:pt x="847" y="214"/>
                  <a:pt x="846" y="210"/>
                </a:cubicBezTo>
                <a:cubicBezTo>
                  <a:pt x="846" y="210"/>
                  <a:pt x="846" y="209"/>
                  <a:pt x="846" y="209"/>
                </a:cubicBezTo>
                <a:cubicBezTo>
                  <a:pt x="844" y="205"/>
                  <a:pt x="840" y="201"/>
                  <a:pt x="836" y="201"/>
                </a:cubicBezTo>
                <a:cubicBezTo>
                  <a:pt x="832" y="202"/>
                  <a:pt x="835" y="210"/>
                  <a:pt x="840" y="214"/>
                </a:cubicBezTo>
                <a:close/>
                <a:moveTo>
                  <a:pt x="806" y="94"/>
                </a:moveTo>
                <a:cubicBezTo>
                  <a:pt x="809" y="95"/>
                  <a:pt x="810" y="95"/>
                  <a:pt x="810" y="94"/>
                </a:cubicBezTo>
                <a:cubicBezTo>
                  <a:pt x="810" y="93"/>
                  <a:pt x="809" y="92"/>
                  <a:pt x="808" y="91"/>
                </a:cubicBezTo>
                <a:cubicBezTo>
                  <a:pt x="805" y="88"/>
                  <a:pt x="801" y="85"/>
                  <a:pt x="798" y="85"/>
                </a:cubicBezTo>
                <a:cubicBezTo>
                  <a:pt x="796" y="86"/>
                  <a:pt x="801" y="91"/>
                  <a:pt x="806" y="94"/>
                </a:cubicBezTo>
                <a:close/>
                <a:moveTo>
                  <a:pt x="841" y="281"/>
                </a:moveTo>
                <a:cubicBezTo>
                  <a:pt x="840" y="277"/>
                  <a:pt x="837" y="272"/>
                  <a:pt x="832" y="272"/>
                </a:cubicBezTo>
                <a:cubicBezTo>
                  <a:pt x="826" y="274"/>
                  <a:pt x="828" y="282"/>
                  <a:pt x="833" y="286"/>
                </a:cubicBezTo>
                <a:cubicBezTo>
                  <a:pt x="838" y="289"/>
                  <a:pt x="843" y="286"/>
                  <a:pt x="841" y="281"/>
                </a:cubicBezTo>
                <a:close/>
                <a:moveTo>
                  <a:pt x="832" y="231"/>
                </a:moveTo>
                <a:cubicBezTo>
                  <a:pt x="836" y="234"/>
                  <a:pt x="840" y="232"/>
                  <a:pt x="838" y="227"/>
                </a:cubicBezTo>
                <a:cubicBezTo>
                  <a:pt x="838" y="226"/>
                  <a:pt x="838" y="226"/>
                  <a:pt x="838" y="226"/>
                </a:cubicBezTo>
                <a:cubicBezTo>
                  <a:pt x="837" y="223"/>
                  <a:pt x="833" y="218"/>
                  <a:pt x="829" y="218"/>
                </a:cubicBezTo>
                <a:cubicBezTo>
                  <a:pt x="824" y="219"/>
                  <a:pt x="826" y="228"/>
                  <a:pt x="832" y="231"/>
                </a:cubicBezTo>
                <a:close/>
                <a:moveTo>
                  <a:pt x="798" y="107"/>
                </a:moveTo>
                <a:cubicBezTo>
                  <a:pt x="801" y="109"/>
                  <a:pt x="803" y="108"/>
                  <a:pt x="802" y="106"/>
                </a:cubicBezTo>
                <a:cubicBezTo>
                  <a:pt x="802" y="105"/>
                  <a:pt x="802" y="104"/>
                  <a:pt x="800" y="103"/>
                </a:cubicBezTo>
                <a:cubicBezTo>
                  <a:pt x="798" y="101"/>
                  <a:pt x="794" y="97"/>
                  <a:pt x="791" y="98"/>
                </a:cubicBezTo>
                <a:cubicBezTo>
                  <a:pt x="789" y="98"/>
                  <a:pt x="793" y="104"/>
                  <a:pt x="798" y="107"/>
                </a:cubicBezTo>
                <a:close/>
                <a:moveTo>
                  <a:pt x="783" y="82"/>
                </a:moveTo>
                <a:cubicBezTo>
                  <a:pt x="786" y="83"/>
                  <a:pt x="788" y="83"/>
                  <a:pt x="788" y="82"/>
                </a:cubicBezTo>
                <a:cubicBezTo>
                  <a:pt x="787" y="81"/>
                  <a:pt x="787" y="80"/>
                  <a:pt x="785" y="79"/>
                </a:cubicBezTo>
                <a:cubicBezTo>
                  <a:pt x="783" y="76"/>
                  <a:pt x="778" y="73"/>
                  <a:pt x="776" y="73"/>
                </a:cubicBezTo>
                <a:cubicBezTo>
                  <a:pt x="774" y="74"/>
                  <a:pt x="779" y="79"/>
                  <a:pt x="783" y="82"/>
                </a:cubicBezTo>
                <a:close/>
                <a:moveTo>
                  <a:pt x="786" y="106"/>
                </a:moveTo>
                <a:cubicBezTo>
                  <a:pt x="789" y="109"/>
                  <a:pt x="792" y="108"/>
                  <a:pt x="791" y="106"/>
                </a:cubicBezTo>
                <a:cubicBezTo>
                  <a:pt x="791" y="105"/>
                  <a:pt x="791" y="104"/>
                  <a:pt x="790" y="103"/>
                </a:cubicBezTo>
                <a:cubicBezTo>
                  <a:pt x="788" y="101"/>
                  <a:pt x="783" y="97"/>
                  <a:pt x="781" y="98"/>
                </a:cubicBezTo>
                <a:cubicBezTo>
                  <a:pt x="778" y="98"/>
                  <a:pt x="781" y="104"/>
                  <a:pt x="786" y="106"/>
                </a:cubicBezTo>
                <a:close/>
                <a:moveTo>
                  <a:pt x="879" y="194"/>
                </a:moveTo>
                <a:cubicBezTo>
                  <a:pt x="879" y="194"/>
                  <a:pt x="879" y="193"/>
                  <a:pt x="878" y="192"/>
                </a:cubicBezTo>
                <a:cubicBezTo>
                  <a:pt x="877" y="189"/>
                  <a:pt x="872" y="185"/>
                  <a:pt x="869" y="185"/>
                </a:cubicBezTo>
                <a:cubicBezTo>
                  <a:pt x="865" y="186"/>
                  <a:pt x="869" y="194"/>
                  <a:pt x="874" y="197"/>
                </a:cubicBezTo>
                <a:cubicBezTo>
                  <a:pt x="878" y="199"/>
                  <a:pt x="880" y="198"/>
                  <a:pt x="879" y="194"/>
                </a:cubicBezTo>
                <a:close/>
                <a:moveTo>
                  <a:pt x="845" y="267"/>
                </a:moveTo>
                <a:cubicBezTo>
                  <a:pt x="850" y="270"/>
                  <a:pt x="853" y="268"/>
                  <a:pt x="852" y="263"/>
                </a:cubicBezTo>
                <a:cubicBezTo>
                  <a:pt x="852" y="262"/>
                  <a:pt x="852" y="262"/>
                  <a:pt x="852" y="262"/>
                </a:cubicBezTo>
                <a:cubicBezTo>
                  <a:pt x="851" y="258"/>
                  <a:pt x="847" y="254"/>
                  <a:pt x="843" y="254"/>
                </a:cubicBezTo>
                <a:cubicBezTo>
                  <a:pt x="837" y="255"/>
                  <a:pt x="840" y="264"/>
                  <a:pt x="845" y="267"/>
                </a:cubicBezTo>
                <a:close/>
                <a:moveTo>
                  <a:pt x="869" y="227"/>
                </a:moveTo>
                <a:cubicBezTo>
                  <a:pt x="869" y="227"/>
                  <a:pt x="869" y="226"/>
                  <a:pt x="869" y="226"/>
                </a:cubicBezTo>
                <a:cubicBezTo>
                  <a:pt x="868" y="223"/>
                  <a:pt x="864" y="218"/>
                  <a:pt x="860" y="218"/>
                </a:cubicBezTo>
                <a:cubicBezTo>
                  <a:pt x="855" y="219"/>
                  <a:pt x="858" y="228"/>
                  <a:pt x="863" y="231"/>
                </a:cubicBezTo>
                <a:cubicBezTo>
                  <a:pt x="867" y="234"/>
                  <a:pt x="870" y="232"/>
                  <a:pt x="869" y="227"/>
                </a:cubicBezTo>
                <a:close/>
                <a:moveTo>
                  <a:pt x="846" y="197"/>
                </a:moveTo>
                <a:cubicBezTo>
                  <a:pt x="850" y="199"/>
                  <a:pt x="853" y="198"/>
                  <a:pt x="852" y="194"/>
                </a:cubicBezTo>
                <a:cubicBezTo>
                  <a:pt x="852" y="193"/>
                  <a:pt x="852" y="193"/>
                  <a:pt x="851" y="192"/>
                </a:cubicBezTo>
                <a:cubicBezTo>
                  <a:pt x="850" y="189"/>
                  <a:pt x="846" y="185"/>
                  <a:pt x="842" y="185"/>
                </a:cubicBezTo>
                <a:cubicBezTo>
                  <a:pt x="838" y="186"/>
                  <a:pt x="841" y="194"/>
                  <a:pt x="846" y="197"/>
                </a:cubicBezTo>
                <a:close/>
                <a:moveTo>
                  <a:pt x="875" y="211"/>
                </a:moveTo>
                <a:cubicBezTo>
                  <a:pt x="875" y="210"/>
                  <a:pt x="875" y="209"/>
                  <a:pt x="874" y="209"/>
                </a:cubicBezTo>
                <a:cubicBezTo>
                  <a:pt x="873" y="205"/>
                  <a:pt x="869" y="201"/>
                  <a:pt x="865" y="201"/>
                </a:cubicBezTo>
                <a:cubicBezTo>
                  <a:pt x="861" y="202"/>
                  <a:pt x="864" y="210"/>
                  <a:pt x="869" y="214"/>
                </a:cubicBezTo>
                <a:cubicBezTo>
                  <a:pt x="873" y="216"/>
                  <a:pt x="876" y="215"/>
                  <a:pt x="875" y="211"/>
                </a:cubicBezTo>
                <a:close/>
                <a:moveTo>
                  <a:pt x="851" y="286"/>
                </a:moveTo>
                <a:cubicBezTo>
                  <a:pt x="856" y="289"/>
                  <a:pt x="860" y="287"/>
                  <a:pt x="859" y="281"/>
                </a:cubicBezTo>
                <a:cubicBezTo>
                  <a:pt x="859" y="281"/>
                  <a:pt x="859" y="281"/>
                  <a:pt x="859" y="281"/>
                </a:cubicBezTo>
                <a:cubicBezTo>
                  <a:pt x="858" y="277"/>
                  <a:pt x="854" y="272"/>
                  <a:pt x="849" y="272"/>
                </a:cubicBezTo>
                <a:cubicBezTo>
                  <a:pt x="844" y="274"/>
                  <a:pt x="846" y="282"/>
                  <a:pt x="851" y="286"/>
                </a:cubicBezTo>
                <a:close/>
                <a:moveTo>
                  <a:pt x="881" y="178"/>
                </a:moveTo>
                <a:cubicBezTo>
                  <a:pt x="881" y="177"/>
                  <a:pt x="881" y="177"/>
                  <a:pt x="880" y="176"/>
                </a:cubicBezTo>
                <a:cubicBezTo>
                  <a:pt x="878" y="173"/>
                  <a:pt x="874" y="169"/>
                  <a:pt x="871" y="169"/>
                </a:cubicBezTo>
                <a:cubicBezTo>
                  <a:pt x="867" y="170"/>
                  <a:pt x="872" y="178"/>
                  <a:pt x="877" y="181"/>
                </a:cubicBezTo>
                <a:cubicBezTo>
                  <a:pt x="880" y="182"/>
                  <a:pt x="882" y="181"/>
                  <a:pt x="881" y="178"/>
                </a:cubicBezTo>
                <a:close/>
                <a:moveTo>
                  <a:pt x="862" y="244"/>
                </a:moveTo>
                <a:cubicBezTo>
                  <a:pt x="862" y="244"/>
                  <a:pt x="861" y="244"/>
                  <a:pt x="861" y="244"/>
                </a:cubicBezTo>
                <a:cubicBezTo>
                  <a:pt x="860" y="240"/>
                  <a:pt x="856" y="236"/>
                  <a:pt x="852" y="236"/>
                </a:cubicBezTo>
                <a:cubicBezTo>
                  <a:pt x="847" y="237"/>
                  <a:pt x="850" y="245"/>
                  <a:pt x="855" y="249"/>
                </a:cubicBezTo>
                <a:cubicBezTo>
                  <a:pt x="859" y="252"/>
                  <a:pt x="863" y="249"/>
                  <a:pt x="862" y="244"/>
                </a:cubicBezTo>
                <a:close/>
                <a:moveTo>
                  <a:pt x="690" y="94"/>
                </a:moveTo>
                <a:cubicBezTo>
                  <a:pt x="694" y="96"/>
                  <a:pt x="697" y="95"/>
                  <a:pt x="697" y="92"/>
                </a:cubicBezTo>
                <a:cubicBezTo>
                  <a:pt x="697" y="92"/>
                  <a:pt x="696" y="91"/>
                  <a:pt x="696" y="91"/>
                </a:cubicBezTo>
                <a:cubicBezTo>
                  <a:pt x="695" y="88"/>
                  <a:pt x="692" y="85"/>
                  <a:pt x="688" y="85"/>
                </a:cubicBezTo>
                <a:cubicBezTo>
                  <a:pt x="684" y="86"/>
                  <a:pt x="686" y="91"/>
                  <a:pt x="690" y="94"/>
                </a:cubicBezTo>
                <a:close/>
                <a:moveTo>
                  <a:pt x="683" y="81"/>
                </a:moveTo>
                <a:cubicBezTo>
                  <a:pt x="687" y="84"/>
                  <a:pt x="690" y="83"/>
                  <a:pt x="689" y="80"/>
                </a:cubicBezTo>
                <a:cubicBezTo>
                  <a:pt x="689" y="80"/>
                  <a:pt x="689" y="79"/>
                  <a:pt x="689" y="79"/>
                </a:cubicBezTo>
                <a:cubicBezTo>
                  <a:pt x="688" y="76"/>
                  <a:pt x="684" y="73"/>
                  <a:pt x="681" y="73"/>
                </a:cubicBezTo>
                <a:cubicBezTo>
                  <a:pt x="677" y="74"/>
                  <a:pt x="679" y="79"/>
                  <a:pt x="683" y="81"/>
                </a:cubicBezTo>
                <a:close/>
                <a:moveTo>
                  <a:pt x="703" y="94"/>
                </a:moveTo>
                <a:cubicBezTo>
                  <a:pt x="707" y="96"/>
                  <a:pt x="710" y="95"/>
                  <a:pt x="710" y="92"/>
                </a:cubicBezTo>
                <a:cubicBezTo>
                  <a:pt x="709" y="92"/>
                  <a:pt x="709" y="91"/>
                  <a:pt x="709" y="91"/>
                </a:cubicBezTo>
                <a:cubicBezTo>
                  <a:pt x="708" y="88"/>
                  <a:pt x="704" y="85"/>
                  <a:pt x="701" y="85"/>
                </a:cubicBezTo>
                <a:cubicBezTo>
                  <a:pt x="697" y="86"/>
                  <a:pt x="699" y="91"/>
                  <a:pt x="703" y="94"/>
                </a:cubicBezTo>
                <a:close/>
                <a:moveTo>
                  <a:pt x="671" y="81"/>
                </a:moveTo>
                <a:cubicBezTo>
                  <a:pt x="674" y="84"/>
                  <a:pt x="677" y="83"/>
                  <a:pt x="677" y="80"/>
                </a:cubicBezTo>
                <a:cubicBezTo>
                  <a:pt x="677" y="79"/>
                  <a:pt x="677" y="79"/>
                  <a:pt x="676" y="79"/>
                </a:cubicBezTo>
                <a:cubicBezTo>
                  <a:pt x="675" y="76"/>
                  <a:pt x="672" y="73"/>
                  <a:pt x="669" y="73"/>
                </a:cubicBezTo>
                <a:cubicBezTo>
                  <a:pt x="665" y="74"/>
                  <a:pt x="667" y="79"/>
                  <a:pt x="671" y="81"/>
                </a:cubicBezTo>
                <a:close/>
                <a:moveTo>
                  <a:pt x="711" y="106"/>
                </a:moveTo>
                <a:cubicBezTo>
                  <a:pt x="714" y="109"/>
                  <a:pt x="718" y="108"/>
                  <a:pt x="717" y="105"/>
                </a:cubicBezTo>
                <a:cubicBezTo>
                  <a:pt x="717" y="104"/>
                  <a:pt x="717" y="104"/>
                  <a:pt x="717" y="103"/>
                </a:cubicBezTo>
                <a:cubicBezTo>
                  <a:pt x="715" y="101"/>
                  <a:pt x="712" y="97"/>
                  <a:pt x="708" y="98"/>
                </a:cubicBezTo>
                <a:cubicBezTo>
                  <a:pt x="705" y="98"/>
                  <a:pt x="706" y="104"/>
                  <a:pt x="711" y="106"/>
                </a:cubicBezTo>
                <a:close/>
                <a:moveTo>
                  <a:pt x="851" y="180"/>
                </a:moveTo>
                <a:cubicBezTo>
                  <a:pt x="855" y="182"/>
                  <a:pt x="857" y="181"/>
                  <a:pt x="856" y="178"/>
                </a:cubicBezTo>
                <a:cubicBezTo>
                  <a:pt x="856" y="177"/>
                  <a:pt x="856" y="177"/>
                  <a:pt x="855" y="176"/>
                </a:cubicBezTo>
                <a:cubicBezTo>
                  <a:pt x="854" y="173"/>
                  <a:pt x="850" y="169"/>
                  <a:pt x="846" y="169"/>
                </a:cubicBezTo>
                <a:cubicBezTo>
                  <a:pt x="842" y="170"/>
                  <a:pt x="846" y="177"/>
                  <a:pt x="851" y="180"/>
                </a:cubicBezTo>
                <a:close/>
                <a:moveTo>
                  <a:pt x="658" y="81"/>
                </a:moveTo>
                <a:cubicBezTo>
                  <a:pt x="661" y="84"/>
                  <a:pt x="665" y="83"/>
                  <a:pt x="664" y="79"/>
                </a:cubicBezTo>
                <a:cubicBezTo>
                  <a:pt x="664" y="79"/>
                  <a:pt x="664" y="79"/>
                  <a:pt x="664" y="79"/>
                </a:cubicBezTo>
                <a:cubicBezTo>
                  <a:pt x="663" y="76"/>
                  <a:pt x="660" y="73"/>
                  <a:pt x="656" y="73"/>
                </a:cubicBezTo>
                <a:cubicBezTo>
                  <a:pt x="653" y="74"/>
                  <a:pt x="654" y="79"/>
                  <a:pt x="658" y="81"/>
                </a:cubicBezTo>
                <a:close/>
                <a:moveTo>
                  <a:pt x="724" y="106"/>
                </a:moveTo>
                <a:cubicBezTo>
                  <a:pt x="728" y="109"/>
                  <a:pt x="731" y="108"/>
                  <a:pt x="731" y="105"/>
                </a:cubicBezTo>
                <a:cubicBezTo>
                  <a:pt x="730" y="105"/>
                  <a:pt x="730" y="104"/>
                  <a:pt x="730" y="103"/>
                </a:cubicBezTo>
                <a:cubicBezTo>
                  <a:pt x="728" y="101"/>
                  <a:pt x="725" y="97"/>
                  <a:pt x="721" y="98"/>
                </a:cubicBezTo>
                <a:cubicBezTo>
                  <a:pt x="718" y="98"/>
                  <a:pt x="720" y="104"/>
                  <a:pt x="724" y="106"/>
                </a:cubicBezTo>
                <a:close/>
                <a:moveTo>
                  <a:pt x="751" y="49"/>
                </a:moveTo>
                <a:cubicBezTo>
                  <a:pt x="753" y="50"/>
                  <a:pt x="755" y="50"/>
                  <a:pt x="755" y="49"/>
                </a:cubicBezTo>
                <a:cubicBezTo>
                  <a:pt x="755" y="49"/>
                  <a:pt x="754" y="48"/>
                  <a:pt x="752" y="47"/>
                </a:cubicBezTo>
                <a:cubicBezTo>
                  <a:pt x="749" y="44"/>
                  <a:pt x="744" y="42"/>
                  <a:pt x="743" y="42"/>
                </a:cubicBezTo>
                <a:cubicBezTo>
                  <a:pt x="741" y="43"/>
                  <a:pt x="747" y="47"/>
                  <a:pt x="751" y="49"/>
                </a:cubicBezTo>
                <a:close/>
                <a:moveTo>
                  <a:pt x="766" y="49"/>
                </a:moveTo>
                <a:cubicBezTo>
                  <a:pt x="768" y="50"/>
                  <a:pt x="769" y="50"/>
                  <a:pt x="769" y="49"/>
                </a:cubicBezTo>
                <a:cubicBezTo>
                  <a:pt x="768" y="49"/>
                  <a:pt x="767" y="48"/>
                  <a:pt x="765" y="47"/>
                </a:cubicBezTo>
                <a:cubicBezTo>
                  <a:pt x="762" y="44"/>
                  <a:pt x="757" y="42"/>
                  <a:pt x="756" y="42"/>
                </a:cubicBezTo>
                <a:cubicBezTo>
                  <a:pt x="754" y="43"/>
                  <a:pt x="762" y="48"/>
                  <a:pt x="766" y="49"/>
                </a:cubicBezTo>
                <a:close/>
                <a:moveTo>
                  <a:pt x="759" y="49"/>
                </a:moveTo>
                <a:cubicBezTo>
                  <a:pt x="761" y="50"/>
                  <a:pt x="762" y="50"/>
                  <a:pt x="762" y="49"/>
                </a:cubicBezTo>
                <a:cubicBezTo>
                  <a:pt x="762" y="49"/>
                  <a:pt x="761" y="48"/>
                  <a:pt x="758" y="47"/>
                </a:cubicBezTo>
                <a:cubicBezTo>
                  <a:pt x="755" y="44"/>
                  <a:pt x="751" y="42"/>
                  <a:pt x="749" y="42"/>
                </a:cubicBezTo>
                <a:cubicBezTo>
                  <a:pt x="748" y="43"/>
                  <a:pt x="755" y="48"/>
                  <a:pt x="759" y="49"/>
                </a:cubicBezTo>
                <a:close/>
                <a:moveTo>
                  <a:pt x="723" y="124"/>
                </a:moveTo>
                <a:cubicBezTo>
                  <a:pt x="719" y="125"/>
                  <a:pt x="721" y="131"/>
                  <a:pt x="725" y="134"/>
                </a:cubicBezTo>
                <a:cubicBezTo>
                  <a:pt x="729" y="137"/>
                  <a:pt x="733" y="136"/>
                  <a:pt x="732" y="132"/>
                </a:cubicBezTo>
                <a:cubicBezTo>
                  <a:pt x="732" y="132"/>
                  <a:pt x="732" y="131"/>
                  <a:pt x="732" y="130"/>
                </a:cubicBezTo>
                <a:cubicBezTo>
                  <a:pt x="731" y="128"/>
                  <a:pt x="727" y="124"/>
                  <a:pt x="723" y="124"/>
                </a:cubicBezTo>
                <a:close/>
                <a:moveTo>
                  <a:pt x="737" y="106"/>
                </a:moveTo>
                <a:cubicBezTo>
                  <a:pt x="741" y="109"/>
                  <a:pt x="744" y="108"/>
                  <a:pt x="743" y="105"/>
                </a:cubicBezTo>
                <a:cubicBezTo>
                  <a:pt x="743" y="105"/>
                  <a:pt x="743" y="104"/>
                  <a:pt x="743" y="103"/>
                </a:cubicBezTo>
                <a:cubicBezTo>
                  <a:pt x="741" y="101"/>
                  <a:pt x="737" y="97"/>
                  <a:pt x="734" y="98"/>
                </a:cubicBezTo>
                <a:cubicBezTo>
                  <a:pt x="730" y="98"/>
                  <a:pt x="733" y="104"/>
                  <a:pt x="737" y="106"/>
                </a:cubicBezTo>
                <a:close/>
                <a:moveTo>
                  <a:pt x="427" y="24"/>
                </a:moveTo>
                <a:cubicBezTo>
                  <a:pt x="428" y="24"/>
                  <a:pt x="431" y="23"/>
                  <a:pt x="434" y="21"/>
                </a:cubicBezTo>
                <a:cubicBezTo>
                  <a:pt x="437" y="20"/>
                  <a:pt x="439" y="18"/>
                  <a:pt x="439" y="18"/>
                </a:cubicBezTo>
                <a:cubicBezTo>
                  <a:pt x="439" y="18"/>
                  <a:pt x="438" y="18"/>
                  <a:pt x="438" y="18"/>
                </a:cubicBezTo>
                <a:cubicBezTo>
                  <a:pt x="434" y="18"/>
                  <a:pt x="426" y="23"/>
                  <a:pt x="427" y="24"/>
                </a:cubicBezTo>
                <a:close/>
                <a:moveTo>
                  <a:pt x="406" y="25"/>
                </a:moveTo>
                <a:cubicBezTo>
                  <a:pt x="402" y="26"/>
                  <a:pt x="393" y="31"/>
                  <a:pt x="394" y="32"/>
                </a:cubicBezTo>
                <a:cubicBezTo>
                  <a:pt x="394" y="32"/>
                  <a:pt x="398" y="31"/>
                  <a:pt x="402" y="29"/>
                </a:cubicBezTo>
                <a:cubicBezTo>
                  <a:pt x="405" y="27"/>
                  <a:pt x="407" y="25"/>
                  <a:pt x="407" y="25"/>
                </a:cubicBezTo>
                <a:cubicBezTo>
                  <a:pt x="407" y="25"/>
                  <a:pt x="406" y="25"/>
                  <a:pt x="406" y="25"/>
                </a:cubicBezTo>
                <a:close/>
                <a:moveTo>
                  <a:pt x="412" y="25"/>
                </a:moveTo>
                <a:cubicBezTo>
                  <a:pt x="408" y="26"/>
                  <a:pt x="399" y="31"/>
                  <a:pt x="400" y="32"/>
                </a:cubicBezTo>
                <a:cubicBezTo>
                  <a:pt x="401" y="32"/>
                  <a:pt x="404" y="31"/>
                  <a:pt x="408" y="29"/>
                </a:cubicBezTo>
                <a:cubicBezTo>
                  <a:pt x="411" y="27"/>
                  <a:pt x="413" y="25"/>
                  <a:pt x="412" y="25"/>
                </a:cubicBezTo>
                <a:cubicBezTo>
                  <a:pt x="412" y="25"/>
                  <a:pt x="412" y="25"/>
                  <a:pt x="412" y="25"/>
                </a:cubicBezTo>
                <a:close/>
                <a:moveTo>
                  <a:pt x="427" y="18"/>
                </a:moveTo>
                <a:cubicBezTo>
                  <a:pt x="423" y="18"/>
                  <a:pt x="414" y="23"/>
                  <a:pt x="415" y="24"/>
                </a:cubicBezTo>
                <a:cubicBezTo>
                  <a:pt x="416" y="24"/>
                  <a:pt x="419" y="23"/>
                  <a:pt x="423" y="21"/>
                </a:cubicBezTo>
                <a:cubicBezTo>
                  <a:pt x="426" y="20"/>
                  <a:pt x="428" y="18"/>
                  <a:pt x="428" y="18"/>
                </a:cubicBezTo>
                <a:cubicBezTo>
                  <a:pt x="427" y="18"/>
                  <a:pt x="427" y="18"/>
                  <a:pt x="427" y="18"/>
                </a:cubicBezTo>
                <a:close/>
                <a:moveTo>
                  <a:pt x="407" y="32"/>
                </a:moveTo>
                <a:cubicBezTo>
                  <a:pt x="407" y="32"/>
                  <a:pt x="411" y="31"/>
                  <a:pt x="414" y="29"/>
                </a:cubicBezTo>
                <a:cubicBezTo>
                  <a:pt x="417" y="27"/>
                  <a:pt x="419" y="25"/>
                  <a:pt x="418" y="25"/>
                </a:cubicBezTo>
                <a:cubicBezTo>
                  <a:pt x="418" y="25"/>
                  <a:pt x="418" y="25"/>
                  <a:pt x="418" y="25"/>
                </a:cubicBezTo>
                <a:cubicBezTo>
                  <a:pt x="414" y="26"/>
                  <a:pt x="405" y="31"/>
                  <a:pt x="407" y="32"/>
                </a:cubicBezTo>
                <a:close/>
                <a:moveTo>
                  <a:pt x="796" y="218"/>
                </a:moveTo>
                <a:cubicBezTo>
                  <a:pt x="791" y="219"/>
                  <a:pt x="792" y="227"/>
                  <a:pt x="797" y="231"/>
                </a:cubicBezTo>
                <a:cubicBezTo>
                  <a:pt x="802" y="234"/>
                  <a:pt x="806" y="232"/>
                  <a:pt x="805" y="227"/>
                </a:cubicBezTo>
                <a:cubicBezTo>
                  <a:pt x="805" y="226"/>
                  <a:pt x="805" y="226"/>
                  <a:pt x="805" y="226"/>
                </a:cubicBezTo>
                <a:cubicBezTo>
                  <a:pt x="804" y="223"/>
                  <a:pt x="801" y="218"/>
                  <a:pt x="796" y="218"/>
                </a:cubicBezTo>
                <a:close/>
                <a:moveTo>
                  <a:pt x="1077" y="326"/>
                </a:moveTo>
                <a:cubicBezTo>
                  <a:pt x="1076" y="325"/>
                  <a:pt x="1074" y="320"/>
                  <a:pt x="1074" y="319"/>
                </a:cubicBezTo>
                <a:cubicBezTo>
                  <a:pt x="1072" y="316"/>
                  <a:pt x="1070" y="312"/>
                  <a:pt x="1069" y="311"/>
                </a:cubicBezTo>
                <a:cubicBezTo>
                  <a:pt x="1069" y="311"/>
                  <a:pt x="1069" y="311"/>
                  <a:pt x="1069" y="311"/>
                </a:cubicBezTo>
                <a:cubicBezTo>
                  <a:pt x="1069" y="312"/>
                  <a:pt x="1075" y="325"/>
                  <a:pt x="1076" y="326"/>
                </a:cubicBezTo>
                <a:cubicBezTo>
                  <a:pt x="1076" y="326"/>
                  <a:pt x="1077" y="326"/>
                  <a:pt x="1077" y="326"/>
                </a:cubicBezTo>
                <a:close/>
                <a:moveTo>
                  <a:pt x="1076" y="324"/>
                </a:moveTo>
                <a:cubicBezTo>
                  <a:pt x="1075" y="320"/>
                  <a:pt x="1073" y="317"/>
                  <a:pt x="1071" y="313"/>
                </a:cubicBezTo>
                <a:cubicBezTo>
                  <a:pt x="1071" y="312"/>
                  <a:pt x="1071" y="312"/>
                  <a:pt x="1071" y="312"/>
                </a:cubicBezTo>
                <a:cubicBezTo>
                  <a:pt x="1071" y="312"/>
                  <a:pt x="1071" y="311"/>
                  <a:pt x="1070" y="311"/>
                </a:cubicBezTo>
                <a:cubicBezTo>
                  <a:pt x="1070" y="311"/>
                  <a:pt x="1070" y="311"/>
                  <a:pt x="1070" y="311"/>
                </a:cubicBezTo>
                <a:cubicBezTo>
                  <a:pt x="1071" y="312"/>
                  <a:pt x="1077" y="325"/>
                  <a:pt x="1077" y="326"/>
                </a:cubicBezTo>
                <a:cubicBezTo>
                  <a:pt x="1077" y="326"/>
                  <a:pt x="1077" y="326"/>
                  <a:pt x="1076" y="324"/>
                </a:cubicBezTo>
                <a:close/>
                <a:moveTo>
                  <a:pt x="441" y="16"/>
                </a:moveTo>
                <a:cubicBezTo>
                  <a:pt x="442" y="17"/>
                  <a:pt x="445" y="16"/>
                  <a:pt x="448" y="14"/>
                </a:cubicBezTo>
                <a:cubicBezTo>
                  <a:pt x="451" y="13"/>
                  <a:pt x="453" y="11"/>
                  <a:pt x="453" y="11"/>
                </a:cubicBezTo>
                <a:cubicBezTo>
                  <a:pt x="453" y="11"/>
                  <a:pt x="453" y="11"/>
                  <a:pt x="452" y="11"/>
                </a:cubicBezTo>
                <a:cubicBezTo>
                  <a:pt x="449" y="12"/>
                  <a:pt x="440" y="16"/>
                  <a:pt x="441" y="16"/>
                </a:cubicBezTo>
                <a:close/>
                <a:moveTo>
                  <a:pt x="808" y="213"/>
                </a:moveTo>
                <a:cubicBezTo>
                  <a:pt x="812" y="216"/>
                  <a:pt x="816" y="215"/>
                  <a:pt x="815" y="210"/>
                </a:cubicBezTo>
                <a:cubicBezTo>
                  <a:pt x="815" y="210"/>
                  <a:pt x="815" y="209"/>
                  <a:pt x="815" y="209"/>
                </a:cubicBezTo>
                <a:cubicBezTo>
                  <a:pt x="814" y="205"/>
                  <a:pt x="810" y="201"/>
                  <a:pt x="805" y="201"/>
                </a:cubicBezTo>
                <a:cubicBezTo>
                  <a:pt x="801" y="202"/>
                  <a:pt x="803" y="210"/>
                  <a:pt x="808" y="213"/>
                </a:cubicBezTo>
                <a:close/>
                <a:moveTo>
                  <a:pt x="433" y="18"/>
                </a:moveTo>
                <a:cubicBezTo>
                  <a:pt x="429" y="18"/>
                  <a:pt x="420" y="23"/>
                  <a:pt x="421" y="24"/>
                </a:cubicBezTo>
                <a:cubicBezTo>
                  <a:pt x="421" y="24"/>
                  <a:pt x="425" y="23"/>
                  <a:pt x="428" y="21"/>
                </a:cubicBezTo>
                <a:cubicBezTo>
                  <a:pt x="431" y="20"/>
                  <a:pt x="434" y="18"/>
                  <a:pt x="433" y="18"/>
                </a:cubicBezTo>
                <a:cubicBezTo>
                  <a:pt x="433" y="18"/>
                  <a:pt x="433" y="18"/>
                  <a:pt x="433" y="18"/>
                </a:cubicBezTo>
                <a:close/>
                <a:moveTo>
                  <a:pt x="467" y="5"/>
                </a:moveTo>
                <a:cubicBezTo>
                  <a:pt x="464" y="6"/>
                  <a:pt x="456" y="9"/>
                  <a:pt x="455" y="10"/>
                </a:cubicBezTo>
                <a:cubicBezTo>
                  <a:pt x="456" y="10"/>
                  <a:pt x="460" y="9"/>
                  <a:pt x="462" y="8"/>
                </a:cubicBezTo>
                <a:cubicBezTo>
                  <a:pt x="463" y="7"/>
                  <a:pt x="467" y="6"/>
                  <a:pt x="467" y="5"/>
                </a:cubicBezTo>
                <a:cubicBezTo>
                  <a:pt x="467" y="5"/>
                  <a:pt x="467" y="5"/>
                  <a:pt x="467" y="5"/>
                </a:cubicBezTo>
                <a:close/>
                <a:moveTo>
                  <a:pt x="463" y="5"/>
                </a:moveTo>
                <a:cubicBezTo>
                  <a:pt x="460" y="6"/>
                  <a:pt x="451" y="9"/>
                  <a:pt x="451" y="10"/>
                </a:cubicBezTo>
                <a:cubicBezTo>
                  <a:pt x="451" y="10"/>
                  <a:pt x="457" y="8"/>
                  <a:pt x="458" y="8"/>
                </a:cubicBezTo>
                <a:cubicBezTo>
                  <a:pt x="459" y="7"/>
                  <a:pt x="462" y="6"/>
                  <a:pt x="463" y="5"/>
                </a:cubicBezTo>
                <a:cubicBezTo>
                  <a:pt x="463" y="5"/>
                  <a:pt x="463" y="5"/>
                  <a:pt x="463" y="5"/>
                </a:cubicBezTo>
                <a:cubicBezTo>
                  <a:pt x="463" y="5"/>
                  <a:pt x="463" y="5"/>
                  <a:pt x="463" y="5"/>
                </a:cubicBezTo>
                <a:close/>
                <a:moveTo>
                  <a:pt x="447" y="11"/>
                </a:moveTo>
                <a:cubicBezTo>
                  <a:pt x="444" y="12"/>
                  <a:pt x="435" y="16"/>
                  <a:pt x="436" y="16"/>
                </a:cubicBezTo>
                <a:cubicBezTo>
                  <a:pt x="436" y="17"/>
                  <a:pt x="439" y="16"/>
                  <a:pt x="443" y="14"/>
                </a:cubicBezTo>
                <a:cubicBezTo>
                  <a:pt x="443" y="14"/>
                  <a:pt x="448" y="12"/>
                  <a:pt x="448" y="11"/>
                </a:cubicBezTo>
                <a:cubicBezTo>
                  <a:pt x="448" y="11"/>
                  <a:pt x="448" y="11"/>
                  <a:pt x="447" y="11"/>
                </a:cubicBezTo>
                <a:close/>
                <a:moveTo>
                  <a:pt x="649" y="94"/>
                </a:moveTo>
                <a:cubicBezTo>
                  <a:pt x="653" y="96"/>
                  <a:pt x="657" y="95"/>
                  <a:pt x="656" y="92"/>
                </a:cubicBezTo>
                <a:cubicBezTo>
                  <a:pt x="656" y="91"/>
                  <a:pt x="656" y="91"/>
                  <a:pt x="656" y="91"/>
                </a:cubicBezTo>
                <a:cubicBezTo>
                  <a:pt x="655" y="88"/>
                  <a:pt x="652" y="85"/>
                  <a:pt x="649" y="85"/>
                </a:cubicBezTo>
                <a:cubicBezTo>
                  <a:pt x="645" y="86"/>
                  <a:pt x="646" y="91"/>
                  <a:pt x="649" y="94"/>
                </a:cubicBezTo>
                <a:close/>
                <a:moveTo>
                  <a:pt x="832" y="197"/>
                </a:moveTo>
                <a:cubicBezTo>
                  <a:pt x="836" y="199"/>
                  <a:pt x="839" y="197"/>
                  <a:pt x="838" y="193"/>
                </a:cubicBezTo>
                <a:cubicBezTo>
                  <a:pt x="838" y="193"/>
                  <a:pt x="837" y="192"/>
                  <a:pt x="837" y="192"/>
                </a:cubicBezTo>
                <a:cubicBezTo>
                  <a:pt x="836" y="189"/>
                  <a:pt x="832" y="185"/>
                  <a:pt x="828" y="185"/>
                </a:cubicBezTo>
                <a:cubicBezTo>
                  <a:pt x="823" y="186"/>
                  <a:pt x="827" y="194"/>
                  <a:pt x="832" y="197"/>
                </a:cubicBezTo>
                <a:close/>
                <a:moveTo>
                  <a:pt x="865" y="135"/>
                </a:moveTo>
                <a:cubicBezTo>
                  <a:pt x="867" y="136"/>
                  <a:pt x="868" y="136"/>
                  <a:pt x="868" y="134"/>
                </a:cubicBezTo>
                <a:cubicBezTo>
                  <a:pt x="868" y="133"/>
                  <a:pt x="867" y="132"/>
                  <a:pt x="866" y="130"/>
                </a:cubicBezTo>
                <a:cubicBezTo>
                  <a:pt x="863" y="128"/>
                  <a:pt x="859" y="124"/>
                  <a:pt x="856" y="124"/>
                </a:cubicBezTo>
                <a:cubicBezTo>
                  <a:pt x="854" y="125"/>
                  <a:pt x="860" y="132"/>
                  <a:pt x="865" y="135"/>
                </a:cubicBezTo>
                <a:close/>
                <a:moveTo>
                  <a:pt x="847" y="124"/>
                </a:moveTo>
                <a:cubicBezTo>
                  <a:pt x="844" y="125"/>
                  <a:pt x="850" y="132"/>
                  <a:pt x="855" y="135"/>
                </a:cubicBezTo>
                <a:cubicBezTo>
                  <a:pt x="857" y="136"/>
                  <a:pt x="859" y="136"/>
                  <a:pt x="858" y="133"/>
                </a:cubicBezTo>
                <a:cubicBezTo>
                  <a:pt x="858" y="133"/>
                  <a:pt x="857" y="132"/>
                  <a:pt x="856" y="130"/>
                </a:cubicBezTo>
                <a:cubicBezTo>
                  <a:pt x="854" y="128"/>
                  <a:pt x="849" y="124"/>
                  <a:pt x="847" y="124"/>
                </a:cubicBezTo>
                <a:close/>
                <a:moveTo>
                  <a:pt x="853" y="117"/>
                </a:moveTo>
                <a:cubicBezTo>
                  <a:pt x="850" y="114"/>
                  <a:pt x="846" y="110"/>
                  <a:pt x="843" y="111"/>
                </a:cubicBezTo>
                <a:cubicBezTo>
                  <a:pt x="841" y="112"/>
                  <a:pt x="847" y="118"/>
                  <a:pt x="852" y="121"/>
                </a:cubicBezTo>
                <a:cubicBezTo>
                  <a:pt x="854" y="122"/>
                  <a:pt x="855" y="122"/>
                  <a:pt x="855" y="120"/>
                </a:cubicBezTo>
                <a:cubicBezTo>
                  <a:pt x="855" y="119"/>
                  <a:pt x="854" y="118"/>
                  <a:pt x="853" y="117"/>
                </a:cubicBezTo>
                <a:close/>
                <a:moveTo>
                  <a:pt x="901" y="181"/>
                </a:moveTo>
                <a:cubicBezTo>
                  <a:pt x="903" y="182"/>
                  <a:pt x="905" y="181"/>
                  <a:pt x="904" y="179"/>
                </a:cubicBezTo>
                <a:cubicBezTo>
                  <a:pt x="904" y="178"/>
                  <a:pt x="903" y="177"/>
                  <a:pt x="903" y="176"/>
                </a:cubicBezTo>
                <a:cubicBezTo>
                  <a:pt x="901" y="173"/>
                  <a:pt x="896" y="169"/>
                  <a:pt x="894" y="169"/>
                </a:cubicBezTo>
                <a:cubicBezTo>
                  <a:pt x="890" y="170"/>
                  <a:pt x="896" y="178"/>
                  <a:pt x="901" y="181"/>
                </a:cubicBezTo>
                <a:close/>
                <a:moveTo>
                  <a:pt x="834" y="111"/>
                </a:moveTo>
                <a:cubicBezTo>
                  <a:pt x="831" y="111"/>
                  <a:pt x="837" y="118"/>
                  <a:pt x="842" y="120"/>
                </a:cubicBezTo>
                <a:cubicBezTo>
                  <a:pt x="844" y="122"/>
                  <a:pt x="846" y="122"/>
                  <a:pt x="845" y="120"/>
                </a:cubicBezTo>
                <a:cubicBezTo>
                  <a:pt x="845" y="119"/>
                  <a:pt x="845" y="118"/>
                  <a:pt x="843" y="117"/>
                </a:cubicBezTo>
                <a:cubicBezTo>
                  <a:pt x="841" y="114"/>
                  <a:pt x="836" y="110"/>
                  <a:pt x="834" y="111"/>
                </a:cubicBezTo>
                <a:close/>
                <a:moveTo>
                  <a:pt x="889" y="165"/>
                </a:moveTo>
                <a:cubicBezTo>
                  <a:pt x="892" y="166"/>
                  <a:pt x="893" y="166"/>
                  <a:pt x="893" y="163"/>
                </a:cubicBezTo>
                <a:cubicBezTo>
                  <a:pt x="892" y="163"/>
                  <a:pt x="892" y="162"/>
                  <a:pt x="891" y="160"/>
                </a:cubicBezTo>
                <a:cubicBezTo>
                  <a:pt x="889" y="157"/>
                  <a:pt x="884" y="153"/>
                  <a:pt x="882" y="153"/>
                </a:cubicBezTo>
                <a:cubicBezTo>
                  <a:pt x="879" y="154"/>
                  <a:pt x="884" y="162"/>
                  <a:pt x="889" y="165"/>
                </a:cubicBezTo>
                <a:close/>
                <a:moveTo>
                  <a:pt x="841" y="165"/>
                </a:moveTo>
                <a:cubicBezTo>
                  <a:pt x="845" y="167"/>
                  <a:pt x="847" y="166"/>
                  <a:pt x="846" y="162"/>
                </a:cubicBezTo>
                <a:cubicBezTo>
                  <a:pt x="846" y="162"/>
                  <a:pt x="846" y="161"/>
                  <a:pt x="845" y="160"/>
                </a:cubicBezTo>
                <a:cubicBezTo>
                  <a:pt x="843" y="157"/>
                  <a:pt x="839" y="153"/>
                  <a:pt x="836" y="153"/>
                </a:cubicBezTo>
                <a:cubicBezTo>
                  <a:pt x="832" y="154"/>
                  <a:pt x="836" y="162"/>
                  <a:pt x="841" y="165"/>
                </a:cubicBezTo>
                <a:close/>
                <a:moveTo>
                  <a:pt x="882" y="163"/>
                </a:moveTo>
                <a:cubicBezTo>
                  <a:pt x="881" y="162"/>
                  <a:pt x="881" y="161"/>
                  <a:pt x="880" y="160"/>
                </a:cubicBezTo>
                <a:cubicBezTo>
                  <a:pt x="878" y="157"/>
                  <a:pt x="874" y="153"/>
                  <a:pt x="871" y="153"/>
                </a:cubicBezTo>
                <a:cubicBezTo>
                  <a:pt x="868" y="154"/>
                  <a:pt x="873" y="162"/>
                  <a:pt x="878" y="165"/>
                </a:cubicBezTo>
                <a:cubicBezTo>
                  <a:pt x="881" y="166"/>
                  <a:pt x="883" y="165"/>
                  <a:pt x="882" y="163"/>
                </a:cubicBezTo>
                <a:close/>
                <a:moveTo>
                  <a:pt x="824" y="213"/>
                </a:moveTo>
                <a:cubicBezTo>
                  <a:pt x="828" y="216"/>
                  <a:pt x="832" y="215"/>
                  <a:pt x="831" y="210"/>
                </a:cubicBezTo>
                <a:cubicBezTo>
                  <a:pt x="831" y="210"/>
                  <a:pt x="831" y="209"/>
                  <a:pt x="830" y="209"/>
                </a:cubicBezTo>
                <a:cubicBezTo>
                  <a:pt x="829" y="205"/>
                  <a:pt x="825" y="201"/>
                  <a:pt x="821" y="201"/>
                </a:cubicBezTo>
                <a:cubicBezTo>
                  <a:pt x="816" y="202"/>
                  <a:pt x="819" y="210"/>
                  <a:pt x="824" y="213"/>
                </a:cubicBezTo>
                <a:close/>
                <a:moveTo>
                  <a:pt x="837" y="180"/>
                </a:moveTo>
                <a:cubicBezTo>
                  <a:pt x="841" y="183"/>
                  <a:pt x="844" y="181"/>
                  <a:pt x="843" y="178"/>
                </a:cubicBezTo>
                <a:cubicBezTo>
                  <a:pt x="843" y="177"/>
                  <a:pt x="842" y="176"/>
                  <a:pt x="842" y="176"/>
                </a:cubicBezTo>
                <a:cubicBezTo>
                  <a:pt x="841" y="173"/>
                  <a:pt x="836" y="169"/>
                  <a:pt x="833" y="169"/>
                </a:cubicBezTo>
                <a:cubicBezTo>
                  <a:pt x="829" y="170"/>
                  <a:pt x="832" y="177"/>
                  <a:pt x="837" y="180"/>
                </a:cubicBezTo>
                <a:close/>
                <a:moveTo>
                  <a:pt x="822" y="192"/>
                </a:moveTo>
                <a:cubicBezTo>
                  <a:pt x="821" y="189"/>
                  <a:pt x="817" y="185"/>
                  <a:pt x="813" y="185"/>
                </a:cubicBezTo>
                <a:cubicBezTo>
                  <a:pt x="809" y="186"/>
                  <a:pt x="811" y="193"/>
                  <a:pt x="816" y="196"/>
                </a:cubicBezTo>
                <a:cubicBezTo>
                  <a:pt x="820" y="199"/>
                  <a:pt x="824" y="198"/>
                  <a:pt x="823" y="194"/>
                </a:cubicBezTo>
                <a:cubicBezTo>
                  <a:pt x="823" y="193"/>
                  <a:pt x="823" y="193"/>
                  <a:pt x="822" y="192"/>
                </a:cubicBezTo>
                <a:close/>
                <a:moveTo>
                  <a:pt x="843" y="149"/>
                </a:moveTo>
                <a:cubicBezTo>
                  <a:pt x="846" y="151"/>
                  <a:pt x="849" y="150"/>
                  <a:pt x="848" y="148"/>
                </a:cubicBezTo>
                <a:cubicBezTo>
                  <a:pt x="848" y="147"/>
                  <a:pt x="847" y="146"/>
                  <a:pt x="846" y="145"/>
                </a:cubicBezTo>
                <a:cubicBezTo>
                  <a:pt x="844" y="142"/>
                  <a:pt x="840" y="138"/>
                  <a:pt x="837" y="139"/>
                </a:cubicBezTo>
                <a:cubicBezTo>
                  <a:pt x="834" y="140"/>
                  <a:pt x="838" y="146"/>
                  <a:pt x="843" y="149"/>
                </a:cubicBezTo>
                <a:close/>
                <a:moveTo>
                  <a:pt x="843" y="135"/>
                </a:moveTo>
                <a:cubicBezTo>
                  <a:pt x="846" y="136"/>
                  <a:pt x="848" y="136"/>
                  <a:pt x="847" y="133"/>
                </a:cubicBezTo>
                <a:cubicBezTo>
                  <a:pt x="847" y="133"/>
                  <a:pt x="847" y="132"/>
                  <a:pt x="846" y="130"/>
                </a:cubicBezTo>
                <a:cubicBezTo>
                  <a:pt x="844" y="128"/>
                  <a:pt x="839" y="124"/>
                  <a:pt x="836" y="124"/>
                </a:cubicBezTo>
                <a:cubicBezTo>
                  <a:pt x="833" y="125"/>
                  <a:pt x="838" y="132"/>
                  <a:pt x="843" y="135"/>
                </a:cubicBezTo>
                <a:close/>
                <a:moveTo>
                  <a:pt x="861" y="210"/>
                </a:moveTo>
                <a:cubicBezTo>
                  <a:pt x="861" y="210"/>
                  <a:pt x="861" y="209"/>
                  <a:pt x="860" y="209"/>
                </a:cubicBezTo>
                <a:cubicBezTo>
                  <a:pt x="859" y="205"/>
                  <a:pt x="855" y="201"/>
                  <a:pt x="851" y="201"/>
                </a:cubicBezTo>
                <a:cubicBezTo>
                  <a:pt x="846" y="202"/>
                  <a:pt x="850" y="210"/>
                  <a:pt x="855" y="214"/>
                </a:cubicBezTo>
                <a:cubicBezTo>
                  <a:pt x="859" y="216"/>
                  <a:pt x="862" y="214"/>
                  <a:pt x="861" y="210"/>
                </a:cubicBezTo>
                <a:close/>
                <a:moveTo>
                  <a:pt x="822" y="227"/>
                </a:moveTo>
                <a:cubicBezTo>
                  <a:pt x="822" y="226"/>
                  <a:pt x="822" y="226"/>
                  <a:pt x="822" y="226"/>
                </a:cubicBezTo>
                <a:cubicBezTo>
                  <a:pt x="821" y="223"/>
                  <a:pt x="817" y="218"/>
                  <a:pt x="813" y="218"/>
                </a:cubicBezTo>
                <a:cubicBezTo>
                  <a:pt x="807" y="219"/>
                  <a:pt x="810" y="228"/>
                  <a:pt x="815" y="231"/>
                </a:cubicBezTo>
                <a:cubicBezTo>
                  <a:pt x="819" y="234"/>
                  <a:pt x="823" y="231"/>
                  <a:pt x="822" y="227"/>
                </a:cubicBezTo>
                <a:close/>
                <a:moveTo>
                  <a:pt x="335" y="71"/>
                </a:moveTo>
                <a:cubicBezTo>
                  <a:pt x="336" y="72"/>
                  <a:pt x="340" y="70"/>
                  <a:pt x="343" y="67"/>
                </a:cubicBezTo>
                <a:cubicBezTo>
                  <a:pt x="346" y="65"/>
                  <a:pt x="348" y="63"/>
                  <a:pt x="347" y="62"/>
                </a:cubicBezTo>
                <a:cubicBezTo>
                  <a:pt x="347" y="62"/>
                  <a:pt x="346" y="62"/>
                  <a:pt x="346" y="62"/>
                </a:cubicBezTo>
                <a:cubicBezTo>
                  <a:pt x="341" y="63"/>
                  <a:pt x="333" y="70"/>
                  <a:pt x="335" y="71"/>
                </a:cubicBezTo>
                <a:close/>
                <a:moveTo>
                  <a:pt x="810" y="267"/>
                </a:moveTo>
                <a:cubicBezTo>
                  <a:pt x="815" y="270"/>
                  <a:pt x="819" y="267"/>
                  <a:pt x="818" y="262"/>
                </a:cubicBezTo>
                <a:cubicBezTo>
                  <a:pt x="817" y="258"/>
                  <a:pt x="813" y="254"/>
                  <a:pt x="808" y="254"/>
                </a:cubicBezTo>
                <a:cubicBezTo>
                  <a:pt x="802" y="255"/>
                  <a:pt x="804" y="264"/>
                  <a:pt x="810" y="267"/>
                </a:cubicBezTo>
                <a:close/>
                <a:moveTo>
                  <a:pt x="1043" y="311"/>
                </a:moveTo>
                <a:cubicBezTo>
                  <a:pt x="1040" y="312"/>
                  <a:pt x="1047" y="326"/>
                  <a:pt x="1049" y="326"/>
                </a:cubicBezTo>
                <a:cubicBezTo>
                  <a:pt x="1051" y="327"/>
                  <a:pt x="1051" y="324"/>
                  <a:pt x="1049" y="319"/>
                </a:cubicBezTo>
                <a:cubicBezTo>
                  <a:pt x="1048" y="315"/>
                  <a:pt x="1045" y="310"/>
                  <a:pt x="1043" y="311"/>
                </a:cubicBezTo>
                <a:close/>
                <a:moveTo>
                  <a:pt x="330" y="83"/>
                </a:moveTo>
                <a:cubicBezTo>
                  <a:pt x="330" y="83"/>
                  <a:pt x="335" y="82"/>
                  <a:pt x="338" y="79"/>
                </a:cubicBezTo>
                <a:cubicBezTo>
                  <a:pt x="341" y="76"/>
                  <a:pt x="342" y="74"/>
                  <a:pt x="341" y="73"/>
                </a:cubicBezTo>
                <a:cubicBezTo>
                  <a:pt x="341" y="73"/>
                  <a:pt x="341" y="73"/>
                  <a:pt x="340" y="73"/>
                </a:cubicBezTo>
                <a:cubicBezTo>
                  <a:pt x="336" y="74"/>
                  <a:pt x="328" y="81"/>
                  <a:pt x="330" y="83"/>
                </a:cubicBezTo>
                <a:close/>
                <a:moveTo>
                  <a:pt x="802" y="236"/>
                </a:moveTo>
                <a:cubicBezTo>
                  <a:pt x="797" y="237"/>
                  <a:pt x="798" y="245"/>
                  <a:pt x="803" y="248"/>
                </a:cubicBezTo>
                <a:cubicBezTo>
                  <a:pt x="808" y="252"/>
                  <a:pt x="813" y="250"/>
                  <a:pt x="812" y="244"/>
                </a:cubicBezTo>
                <a:cubicBezTo>
                  <a:pt x="812" y="244"/>
                  <a:pt x="812" y="244"/>
                  <a:pt x="812" y="244"/>
                </a:cubicBezTo>
                <a:cubicBezTo>
                  <a:pt x="811" y="240"/>
                  <a:pt x="807" y="236"/>
                  <a:pt x="802" y="236"/>
                </a:cubicBezTo>
                <a:close/>
                <a:moveTo>
                  <a:pt x="1035" y="311"/>
                </a:moveTo>
                <a:cubicBezTo>
                  <a:pt x="1032" y="312"/>
                  <a:pt x="1039" y="326"/>
                  <a:pt x="1042" y="326"/>
                </a:cubicBezTo>
                <a:cubicBezTo>
                  <a:pt x="1043" y="327"/>
                  <a:pt x="1043" y="324"/>
                  <a:pt x="1042" y="319"/>
                </a:cubicBezTo>
                <a:cubicBezTo>
                  <a:pt x="1040" y="315"/>
                  <a:pt x="1037" y="310"/>
                  <a:pt x="1035" y="311"/>
                </a:cubicBezTo>
                <a:close/>
                <a:moveTo>
                  <a:pt x="504" y="201"/>
                </a:moveTo>
                <a:cubicBezTo>
                  <a:pt x="497" y="202"/>
                  <a:pt x="495" y="210"/>
                  <a:pt x="499" y="214"/>
                </a:cubicBezTo>
                <a:cubicBezTo>
                  <a:pt x="504" y="217"/>
                  <a:pt x="510" y="214"/>
                  <a:pt x="511" y="209"/>
                </a:cubicBezTo>
                <a:cubicBezTo>
                  <a:pt x="512" y="205"/>
                  <a:pt x="509" y="201"/>
                  <a:pt x="504" y="201"/>
                </a:cubicBezTo>
                <a:close/>
                <a:moveTo>
                  <a:pt x="821" y="249"/>
                </a:moveTo>
                <a:cubicBezTo>
                  <a:pt x="826" y="252"/>
                  <a:pt x="830" y="249"/>
                  <a:pt x="829" y="244"/>
                </a:cubicBezTo>
                <a:cubicBezTo>
                  <a:pt x="829" y="244"/>
                  <a:pt x="829" y="244"/>
                  <a:pt x="829" y="244"/>
                </a:cubicBezTo>
                <a:cubicBezTo>
                  <a:pt x="828" y="240"/>
                  <a:pt x="824" y="236"/>
                  <a:pt x="819" y="236"/>
                </a:cubicBezTo>
                <a:cubicBezTo>
                  <a:pt x="814" y="237"/>
                  <a:pt x="816" y="245"/>
                  <a:pt x="821" y="249"/>
                </a:cubicBezTo>
                <a:close/>
                <a:moveTo>
                  <a:pt x="508" y="169"/>
                </a:moveTo>
                <a:cubicBezTo>
                  <a:pt x="501" y="170"/>
                  <a:pt x="499" y="177"/>
                  <a:pt x="503" y="180"/>
                </a:cubicBezTo>
                <a:cubicBezTo>
                  <a:pt x="507" y="183"/>
                  <a:pt x="513" y="181"/>
                  <a:pt x="514" y="176"/>
                </a:cubicBezTo>
                <a:cubicBezTo>
                  <a:pt x="515" y="173"/>
                  <a:pt x="513" y="169"/>
                  <a:pt x="508" y="169"/>
                </a:cubicBezTo>
                <a:close/>
                <a:moveTo>
                  <a:pt x="506" y="185"/>
                </a:moveTo>
                <a:cubicBezTo>
                  <a:pt x="499" y="186"/>
                  <a:pt x="497" y="194"/>
                  <a:pt x="501" y="197"/>
                </a:cubicBezTo>
                <a:cubicBezTo>
                  <a:pt x="505" y="200"/>
                  <a:pt x="511" y="197"/>
                  <a:pt x="512" y="192"/>
                </a:cubicBezTo>
                <a:cubicBezTo>
                  <a:pt x="513" y="189"/>
                  <a:pt x="511" y="185"/>
                  <a:pt x="506" y="185"/>
                </a:cubicBezTo>
                <a:close/>
                <a:moveTo>
                  <a:pt x="499" y="2"/>
                </a:moveTo>
                <a:cubicBezTo>
                  <a:pt x="500" y="2"/>
                  <a:pt x="502" y="1"/>
                  <a:pt x="502" y="0"/>
                </a:cubicBezTo>
                <a:cubicBezTo>
                  <a:pt x="502" y="0"/>
                  <a:pt x="502" y="0"/>
                  <a:pt x="502" y="0"/>
                </a:cubicBezTo>
                <a:cubicBezTo>
                  <a:pt x="499" y="1"/>
                  <a:pt x="492" y="4"/>
                  <a:pt x="493" y="4"/>
                </a:cubicBezTo>
                <a:cubicBezTo>
                  <a:pt x="494" y="4"/>
                  <a:pt x="496" y="4"/>
                  <a:pt x="499" y="2"/>
                </a:cubicBezTo>
                <a:close/>
                <a:moveTo>
                  <a:pt x="869" y="139"/>
                </a:moveTo>
                <a:cubicBezTo>
                  <a:pt x="866" y="140"/>
                  <a:pt x="872" y="147"/>
                  <a:pt x="877" y="150"/>
                </a:cubicBezTo>
                <a:cubicBezTo>
                  <a:pt x="880" y="151"/>
                  <a:pt x="881" y="150"/>
                  <a:pt x="880" y="148"/>
                </a:cubicBezTo>
                <a:cubicBezTo>
                  <a:pt x="880" y="148"/>
                  <a:pt x="880" y="146"/>
                  <a:pt x="879" y="145"/>
                </a:cubicBezTo>
                <a:cubicBezTo>
                  <a:pt x="876" y="142"/>
                  <a:pt x="872" y="138"/>
                  <a:pt x="869" y="139"/>
                </a:cubicBezTo>
                <a:close/>
                <a:moveTo>
                  <a:pt x="326" y="95"/>
                </a:moveTo>
                <a:cubicBezTo>
                  <a:pt x="327" y="96"/>
                  <a:pt x="332" y="94"/>
                  <a:pt x="335" y="91"/>
                </a:cubicBezTo>
                <a:cubicBezTo>
                  <a:pt x="338" y="88"/>
                  <a:pt x="339" y="85"/>
                  <a:pt x="337" y="85"/>
                </a:cubicBezTo>
                <a:cubicBezTo>
                  <a:pt x="337" y="85"/>
                  <a:pt x="337" y="85"/>
                  <a:pt x="337" y="85"/>
                </a:cubicBezTo>
                <a:cubicBezTo>
                  <a:pt x="331" y="86"/>
                  <a:pt x="324" y="93"/>
                  <a:pt x="326" y="95"/>
                </a:cubicBezTo>
                <a:close/>
                <a:moveTo>
                  <a:pt x="486" y="185"/>
                </a:moveTo>
                <a:cubicBezTo>
                  <a:pt x="480" y="186"/>
                  <a:pt x="477" y="194"/>
                  <a:pt x="482" y="197"/>
                </a:cubicBezTo>
                <a:cubicBezTo>
                  <a:pt x="485" y="200"/>
                  <a:pt x="492" y="197"/>
                  <a:pt x="493" y="192"/>
                </a:cubicBezTo>
                <a:cubicBezTo>
                  <a:pt x="494" y="189"/>
                  <a:pt x="492" y="185"/>
                  <a:pt x="486" y="185"/>
                </a:cubicBezTo>
                <a:close/>
                <a:moveTo>
                  <a:pt x="603" y="213"/>
                </a:moveTo>
                <a:cubicBezTo>
                  <a:pt x="607" y="217"/>
                  <a:pt x="614" y="214"/>
                  <a:pt x="614" y="209"/>
                </a:cubicBezTo>
                <a:cubicBezTo>
                  <a:pt x="614" y="205"/>
                  <a:pt x="611" y="201"/>
                  <a:pt x="605" y="201"/>
                </a:cubicBezTo>
                <a:cubicBezTo>
                  <a:pt x="599" y="202"/>
                  <a:pt x="598" y="210"/>
                  <a:pt x="603" y="213"/>
                </a:cubicBezTo>
                <a:close/>
                <a:moveTo>
                  <a:pt x="639" y="107"/>
                </a:moveTo>
                <a:cubicBezTo>
                  <a:pt x="643" y="109"/>
                  <a:pt x="648" y="107"/>
                  <a:pt x="647" y="103"/>
                </a:cubicBezTo>
                <a:cubicBezTo>
                  <a:pt x="646" y="101"/>
                  <a:pt x="643" y="97"/>
                  <a:pt x="639" y="98"/>
                </a:cubicBezTo>
                <a:cubicBezTo>
                  <a:pt x="635" y="98"/>
                  <a:pt x="635" y="104"/>
                  <a:pt x="639" y="107"/>
                </a:cubicBezTo>
                <a:close/>
                <a:moveTo>
                  <a:pt x="601" y="196"/>
                </a:moveTo>
                <a:cubicBezTo>
                  <a:pt x="606" y="200"/>
                  <a:pt x="612" y="197"/>
                  <a:pt x="612" y="192"/>
                </a:cubicBezTo>
                <a:cubicBezTo>
                  <a:pt x="612" y="189"/>
                  <a:pt x="609" y="185"/>
                  <a:pt x="604" y="185"/>
                </a:cubicBezTo>
                <a:cubicBezTo>
                  <a:pt x="598" y="186"/>
                  <a:pt x="597" y="193"/>
                  <a:pt x="601" y="196"/>
                </a:cubicBezTo>
                <a:close/>
                <a:moveTo>
                  <a:pt x="609" y="160"/>
                </a:moveTo>
                <a:cubicBezTo>
                  <a:pt x="609" y="157"/>
                  <a:pt x="606" y="153"/>
                  <a:pt x="601" y="153"/>
                </a:cubicBezTo>
                <a:cubicBezTo>
                  <a:pt x="595" y="154"/>
                  <a:pt x="595" y="161"/>
                  <a:pt x="599" y="164"/>
                </a:cubicBezTo>
                <a:cubicBezTo>
                  <a:pt x="603" y="167"/>
                  <a:pt x="609" y="165"/>
                  <a:pt x="609" y="160"/>
                </a:cubicBezTo>
                <a:close/>
                <a:moveTo>
                  <a:pt x="325" y="108"/>
                </a:moveTo>
                <a:cubicBezTo>
                  <a:pt x="326" y="109"/>
                  <a:pt x="330" y="106"/>
                  <a:pt x="334" y="103"/>
                </a:cubicBezTo>
                <a:cubicBezTo>
                  <a:pt x="336" y="100"/>
                  <a:pt x="337" y="98"/>
                  <a:pt x="335" y="98"/>
                </a:cubicBezTo>
                <a:cubicBezTo>
                  <a:pt x="335" y="98"/>
                  <a:pt x="335" y="98"/>
                  <a:pt x="334" y="98"/>
                </a:cubicBezTo>
                <a:cubicBezTo>
                  <a:pt x="329" y="99"/>
                  <a:pt x="323" y="106"/>
                  <a:pt x="325" y="108"/>
                </a:cubicBezTo>
                <a:close/>
                <a:moveTo>
                  <a:pt x="600" y="180"/>
                </a:moveTo>
                <a:cubicBezTo>
                  <a:pt x="605" y="183"/>
                  <a:pt x="611" y="181"/>
                  <a:pt x="611" y="176"/>
                </a:cubicBezTo>
                <a:cubicBezTo>
                  <a:pt x="611" y="173"/>
                  <a:pt x="608" y="169"/>
                  <a:pt x="603" y="169"/>
                </a:cubicBezTo>
                <a:cubicBezTo>
                  <a:pt x="597" y="170"/>
                  <a:pt x="596" y="177"/>
                  <a:pt x="600" y="180"/>
                </a:cubicBezTo>
                <a:close/>
                <a:moveTo>
                  <a:pt x="762" y="106"/>
                </a:moveTo>
                <a:cubicBezTo>
                  <a:pt x="766" y="109"/>
                  <a:pt x="769" y="108"/>
                  <a:pt x="768" y="106"/>
                </a:cubicBezTo>
                <a:cubicBezTo>
                  <a:pt x="768" y="105"/>
                  <a:pt x="767" y="104"/>
                  <a:pt x="767" y="103"/>
                </a:cubicBezTo>
                <a:cubicBezTo>
                  <a:pt x="765" y="101"/>
                  <a:pt x="761" y="97"/>
                  <a:pt x="758" y="98"/>
                </a:cubicBezTo>
                <a:cubicBezTo>
                  <a:pt x="755" y="98"/>
                  <a:pt x="758" y="104"/>
                  <a:pt x="762" y="106"/>
                </a:cubicBezTo>
                <a:close/>
                <a:moveTo>
                  <a:pt x="315" y="98"/>
                </a:moveTo>
                <a:cubicBezTo>
                  <a:pt x="314" y="98"/>
                  <a:pt x="314" y="98"/>
                  <a:pt x="314" y="98"/>
                </a:cubicBezTo>
                <a:cubicBezTo>
                  <a:pt x="309" y="99"/>
                  <a:pt x="302" y="106"/>
                  <a:pt x="304" y="108"/>
                </a:cubicBezTo>
                <a:cubicBezTo>
                  <a:pt x="305" y="109"/>
                  <a:pt x="309" y="106"/>
                  <a:pt x="313" y="103"/>
                </a:cubicBezTo>
                <a:cubicBezTo>
                  <a:pt x="316" y="100"/>
                  <a:pt x="317" y="98"/>
                  <a:pt x="315" y="98"/>
                </a:cubicBezTo>
                <a:close/>
                <a:moveTo>
                  <a:pt x="325" y="98"/>
                </a:moveTo>
                <a:cubicBezTo>
                  <a:pt x="324" y="98"/>
                  <a:pt x="324" y="98"/>
                  <a:pt x="324" y="98"/>
                </a:cubicBezTo>
                <a:cubicBezTo>
                  <a:pt x="319" y="99"/>
                  <a:pt x="312" y="106"/>
                  <a:pt x="314" y="108"/>
                </a:cubicBezTo>
                <a:cubicBezTo>
                  <a:pt x="315" y="109"/>
                  <a:pt x="320" y="106"/>
                  <a:pt x="323" y="103"/>
                </a:cubicBezTo>
                <a:cubicBezTo>
                  <a:pt x="326" y="100"/>
                  <a:pt x="327" y="98"/>
                  <a:pt x="325" y="98"/>
                </a:cubicBezTo>
                <a:close/>
                <a:moveTo>
                  <a:pt x="766" y="70"/>
                </a:moveTo>
                <a:cubicBezTo>
                  <a:pt x="765" y="69"/>
                  <a:pt x="764" y="68"/>
                  <a:pt x="763" y="67"/>
                </a:cubicBezTo>
                <a:cubicBezTo>
                  <a:pt x="761" y="65"/>
                  <a:pt x="757" y="62"/>
                  <a:pt x="754" y="62"/>
                </a:cubicBezTo>
                <a:cubicBezTo>
                  <a:pt x="752" y="63"/>
                  <a:pt x="757" y="67"/>
                  <a:pt x="761" y="70"/>
                </a:cubicBezTo>
                <a:cubicBezTo>
                  <a:pt x="764" y="71"/>
                  <a:pt x="766" y="72"/>
                  <a:pt x="766" y="70"/>
                </a:cubicBezTo>
                <a:close/>
                <a:moveTo>
                  <a:pt x="305" y="98"/>
                </a:moveTo>
                <a:cubicBezTo>
                  <a:pt x="305" y="98"/>
                  <a:pt x="305" y="98"/>
                  <a:pt x="305" y="98"/>
                </a:cubicBezTo>
                <a:cubicBezTo>
                  <a:pt x="299" y="99"/>
                  <a:pt x="292" y="107"/>
                  <a:pt x="294" y="108"/>
                </a:cubicBezTo>
                <a:cubicBezTo>
                  <a:pt x="295" y="108"/>
                  <a:pt x="299" y="106"/>
                  <a:pt x="303" y="103"/>
                </a:cubicBezTo>
                <a:cubicBezTo>
                  <a:pt x="306" y="100"/>
                  <a:pt x="307" y="98"/>
                  <a:pt x="305" y="98"/>
                </a:cubicBezTo>
                <a:close/>
                <a:moveTo>
                  <a:pt x="292" y="111"/>
                </a:moveTo>
                <a:cubicBezTo>
                  <a:pt x="292" y="111"/>
                  <a:pt x="292" y="111"/>
                  <a:pt x="292" y="111"/>
                </a:cubicBezTo>
                <a:cubicBezTo>
                  <a:pt x="287" y="112"/>
                  <a:pt x="279" y="120"/>
                  <a:pt x="281" y="121"/>
                </a:cubicBezTo>
                <a:cubicBezTo>
                  <a:pt x="282" y="122"/>
                  <a:pt x="287" y="120"/>
                  <a:pt x="290" y="117"/>
                </a:cubicBezTo>
                <a:cubicBezTo>
                  <a:pt x="293" y="113"/>
                  <a:pt x="294" y="111"/>
                  <a:pt x="292" y="111"/>
                </a:cubicBezTo>
                <a:close/>
                <a:moveTo>
                  <a:pt x="291" y="121"/>
                </a:moveTo>
                <a:cubicBezTo>
                  <a:pt x="293" y="122"/>
                  <a:pt x="297" y="120"/>
                  <a:pt x="300" y="117"/>
                </a:cubicBezTo>
                <a:cubicBezTo>
                  <a:pt x="303" y="113"/>
                  <a:pt x="304" y="111"/>
                  <a:pt x="302" y="111"/>
                </a:cubicBezTo>
                <a:cubicBezTo>
                  <a:pt x="302" y="111"/>
                  <a:pt x="302" y="111"/>
                  <a:pt x="302" y="111"/>
                </a:cubicBezTo>
                <a:cubicBezTo>
                  <a:pt x="296" y="112"/>
                  <a:pt x="289" y="120"/>
                  <a:pt x="291" y="121"/>
                </a:cubicBezTo>
                <a:close/>
                <a:moveTo>
                  <a:pt x="443" y="117"/>
                </a:moveTo>
                <a:cubicBezTo>
                  <a:pt x="444" y="114"/>
                  <a:pt x="444" y="110"/>
                  <a:pt x="439" y="111"/>
                </a:cubicBezTo>
                <a:cubicBezTo>
                  <a:pt x="434" y="112"/>
                  <a:pt x="430" y="118"/>
                  <a:pt x="433" y="121"/>
                </a:cubicBezTo>
                <a:cubicBezTo>
                  <a:pt x="436" y="123"/>
                  <a:pt x="441" y="120"/>
                  <a:pt x="443" y="117"/>
                </a:cubicBezTo>
                <a:close/>
                <a:moveTo>
                  <a:pt x="573" y="226"/>
                </a:moveTo>
                <a:cubicBezTo>
                  <a:pt x="574" y="223"/>
                  <a:pt x="571" y="218"/>
                  <a:pt x="565" y="218"/>
                </a:cubicBezTo>
                <a:cubicBezTo>
                  <a:pt x="558" y="219"/>
                  <a:pt x="557" y="227"/>
                  <a:pt x="561" y="231"/>
                </a:cubicBezTo>
                <a:cubicBezTo>
                  <a:pt x="566" y="234"/>
                  <a:pt x="573" y="231"/>
                  <a:pt x="573" y="226"/>
                </a:cubicBezTo>
                <a:close/>
                <a:moveTo>
                  <a:pt x="573" y="209"/>
                </a:moveTo>
                <a:cubicBezTo>
                  <a:pt x="573" y="206"/>
                  <a:pt x="571" y="201"/>
                  <a:pt x="565" y="201"/>
                </a:cubicBezTo>
                <a:cubicBezTo>
                  <a:pt x="558" y="202"/>
                  <a:pt x="557" y="210"/>
                  <a:pt x="561" y="213"/>
                </a:cubicBezTo>
                <a:cubicBezTo>
                  <a:pt x="566" y="217"/>
                  <a:pt x="572" y="214"/>
                  <a:pt x="573" y="209"/>
                </a:cubicBezTo>
                <a:close/>
                <a:moveTo>
                  <a:pt x="572" y="145"/>
                </a:moveTo>
                <a:cubicBezTo>
                  <a:pt x="572" y="142"/>
                  <a:pt x="570" y="138"/>
                  <a:pt x="565" y="139"/>
                </a:cubicBezTo>
                <a:cubicBezTo>
                  <a:pt x="559" y="139"/>
                  <a:pt x="557" y="146"/>
                  <a:pt x="561" y="149"/>
                </a:cubicBezTo>
                <a:cubicBezTo>
                  <a:pt x="565" y="152"/>
                  <a:pt x="571" y="150"/>
                  <a:pt x="572" y="145"/>
                </a:cubicBezTo>
                <a:close/>
                <a:moveTo>
                  <a:pt x="574" y="262"/>
                </a:moveTo>
                <a:cubicBezTo>
                  <a:pt x="574" y="259"/>
                  <a:pt x="572" y="254"/>
                  <a:pt x="565" y="254"/>
                </a:cubicBezTo>
                <a:cubicBezTo>
                  <a:pt x="558" y="255"/>
                  <a:pt x="556" y="263"/>
                  <a:pt x="561" y="267"/>
                </a:cubicBezTo>
                <a:cubicBezTo>
                  <a:pt x="566" y="271"/>
                  <a:pt x="573" y="268"/>
                  <a:pt x="574" y="262"/>
                </a:cubicBezTo>
                <a:close/>
                <a:moveTo>
                  <a:pt x="574" y="281"/>
                </a:moveTo>
                <a:cubicBezTo>
                  <a:pt x="574" y="277"/>
                  <a:pt x="572" y="272"/>
                  <a:pt x="565" y="272"/>
                </a:cubicBezTo>
                <a:cubicBezTo>
                  <a:pt x="558" y="273"/>
                  <a:pt x="556" y="282"/>
                  <a:pt x="561" y="286"/>
                </a:cubicBezTo>
                <a:cubicBezTo>
                  <a:pt x="566" y="289"/>
                  <a:pt x="574" y="286"/>
                  <a:pt x="574" y="281"/>
                </a:cubicBezTo>
                <a:close/>
                <a:moveTo>
                  <a:pt x="854" y="165"/>
                </a:moveTo>
                <a:cubicBezTo>
                  <a:pt x="857" y="166"/>
                  <a:pt x="859" y="166"/>
                  <a:pt x="859" y="163"/>
                </a:cubicBezTo>
                <a:cubicBezTo>
                  <a:pt x="859" y="162"/>
                  <a:pt x="858" y="161"/>
                  <a:pt x="857" y="160"/>
                </a:cubicBezTo>
                <a:cubicBezTo>
                  <a:pt x="856" y="157"/>
                  <a:pt x="851" y="153"/>
                  <a:pt x="848" y="153"/>
                </a:cubicBezTo>
                <a:cubicBezTo>
                  <a:pt x="845" y="154"/>
                  <a:pt x="849" y="162"/>
                  <a:pt x="854" y="165"/>
                </a:cubicBezTo>
                <a:close/>
                <a:moveTo>
                  <a:pt x="574" y="244"/>
                </a:moveTo>
                <a:cubicBezTo>
                  <a:pt x="574" y="240"/>
                  <a:pt x="571" y="236"/>
                  <a:pt x="565" y="236"/>
                </a:cubicBezTo>
                <a:cubicBezTo>
                  <a:pt x="558" y="237"/>
                  <a:pt x="556" y="245"/>
                  <a:pt x="561" y="248"/>
                </a:cubicBezTo>
                <a:cubicBezTo>
                  <a:pt x="566" y="252"/>
                  <a:pt x="573" y="249"/>
                  <a:pt x="574" y="244"/>
                </a:cubicBezTo>
                <a:close/>
                <a:moveTo>
                  <a:pt x="624" y="107"/>
                </a:moveTo>
                <a:cubicBezTo>
                  <a:pt x="628" y="109"/>
                  <a:pt x="632" y="107"/>
                  <a:pt x="632" y="103"/>
                </a:cubicBezTo>
                <a:cubicBezTo>
                  <a:pt x="631" y="101"/>
                  <a:pt x="629" y="97"/>
                  <a:pt x="625" y="98"/>
                </a:cubicBezTo>
                <a:cubicBezTo>
                  <a:pt x="620" y="98"/>
                  <a:pt x="620" y="104"/>
                  <a:pt x="624" y="107"/>
                </a:cubicBezTo>
                <a:close/>
                <a:moveTo>
                  <a:pt x="635" y="94"/>
                </a:moveTo>
                <a:cubicBezTo>
                  <a:pt x="639" y="96"/>
                  <a:pt x="643" y="95"/>
                  <a:pt x="642" y="91"/>
                </a:cubicBezTo>
                <a:cubicBezTo>
                  <a:pt x="642" y="91"/>
                  <a:pt x="642" y="91"/>
                  <a:pt x="642" y="91"/>
                </a:cubicBezTo>
                <a:cubicBezTo>
                  <a:pt x="642" y="88"/>
                  <a:pt x="639" y="85"/>
                  <a:pt x="635" y="85"/>
                </a:cubicBezTo>
                <a:cubicBezTo>
                  <a:pt x="631" y="86"/>
                  <a:pt x="632" y="91"/>
                  <a:pt x="635" y="94"/>
                </a:cubicBezTo>
                <a:close/>
                <a:moveTo>
                  <a:pt x="613" y="134"/>
                </a:moveTo>
                <a:cubicBezTo>
                  <a:pt x="617" y="137"/>
                  <a:pt x="622" y="135"/>
                  <a:pt x="622" y="130"/>
                </a:cubicBezTo>
                <a:cubicBezTo>
                  <a:pt x="622" y="128"/>
                  <a:pt x="619" y="124"/>
                  <a:pt x="615" y="124"/>
                </a:cubicBezTo>
                <a:cubicBezTo>
                  <a:pt x="609" y="125"/>
                  <a:pt x="609" y="131"/>
                  <a:pt x="613" y="134"/>
                </a:cubicBezTo>
                <a:close/>
                <a:moveTo>
                  <a:pt x="596" y="134"/>
                </a:moveTo>
                <a:cubicBezTo>
                  <a:pt x="600" y="137"/>
                  <a:pt x="605" y="135"/>
                  <a:pt x="605" y="130"/>
                </a:cubicBezTo>
                <a:cubicBezTo>
                  <a:pt x="605" y="128"/>
                  <a:pt x="603" y="124"/>
                  <a:pt x="598" y="124"/>
                </a:cubicBezTo>
                <a:cubicBezTo>
                  <a:pt x="593" y="125"/>
                  <a:pt x="592" y="131"/>
                  <a:pt x="596" y="134"/>
                </a:cubicBezTo>
                <a:close/>
                <a:moveTo>
                  <a:pt x="600" y="139"/>
                </a:moveTo>
                <a:cubicBezTo>
                  <a:pt x="594" y="139"/>
                  <a:pt x="593" y="146"/>
                  <a:pt x="597" y="149"/>
                </a:cubicBezTo>
                <a:cubicBezTo>
                  <a:pt x="602" y="152"/>
                  <a:pt x="607" y="150"/>
                  <a:pt x="607" y="145"/>
                </a:cubicBezTo>
                <a:cubicBezTo>
                  <a:pt x="607" y="142"/>
                  <a:pt x="604" y="138"/>
                  <a:pt x="600" y="139"/>
                </a:cubicBezTo>
                <a:close/>
                <a:moveTo>
                  <a:pt x="377" y="79"/>
                </a:moveTo>
                <a:cubicBezTo>
                  <a:pt x="380" y="76"/>
                  <a:pt x="381" y="73"/>
                  <a:pt x="379" y="73"/>
                </a:cubicBezTo>
                <a:cubicBezTo>
                  <a:pt x="379" y="73"/>
                  <a:pt x="378" y="73"/>
                  <a:pt x="378" y="73"/>
                </a:cubicBezTo>
                <a:cubicBezTo>
                  <a:pt x="373" y="74"/>
                  <a:pt x="367" y="81"/>
                  <a:pt x="369" y="83"/>
                </a:cubicBezTo>
                <a:cubicBezTo>
                  <a:pt x="370" y="83"/>
                  <a:pt x="375" y="81"/>
                  <a:pt x="377" y="79"/>
                </a:cubicBezTo>
                <a:close/>
                <a:moveTo>
                  <a:pt x="469" y="11"/>
                </a:moveTo>
                <a:cubicBezTo>
                  <a:pt x="465" y="12"/>
                  <a:pt x="458" y="15"/>
                  <a:pt x="459" y="16"/>
                </a:cubicBezTo>
                <a:cubicBezTo>
                  <a:pt x="459" y="17"/>
                  <a:pt x="462" y="16"/>
                  <a:pt x="466" y="14"/>
                </a:cubicBezTo>
                <a:cubicBezTo>
                  <a:pt x="468" y="13"/>
                  <a:pt x="470" y="12"/>
                  <a:pt x="469" y="11"/>
                </a:cubicBezTo>
                <a:cubicBezTo>
                  <a:pt x="469" y="11"/>
                  <a:pt x="469" y="11"/>
                  <a:pt x="469" y="11"/>
                </a:cubicBezTo>
                <a:close/>
                <a:moveTo>
                  <a:pt x="510" y="226"/>
                </a:moveTo>
                <a:cubicBezTo>
                  <a:pt x="510" y="223"/>
                  <a:pt x="508" y="218"/>
                  <a:pt x="502" y="218"/>
                </a:cubicBezTo>
                <a:cubicBezTo>
                  <a:pt x="495" y="219"/>
                  <a:pt x="493" y="228"/>
                  <a:pt x="498" y="231"/>
                </a:cubicBezTo>
                <a:cubicBezTo>
                  <a:pt x="502" y="234"/>
                  <a:pt x="509" y="231"/>
                  <a:pt x="510" y="226"/>
                </a:cubicBezTo>
                <a:close/>
                <a:moveTo>
                  <a:pt x="838" y="249"/>
                </a:moveTo>
                <a:cubicBezTo>
                  <a:pt x="843" y="252"/>
                  <a:pt x="847" y="249"/>
                  <a:pt x="846" y="244"/>
                </a:cubicBezTo>
                <a:cubicBezTo>
                  <a:pt x="846" y="244"/>
                  <a:pt x="845" y="244"/>
                  <a:pt x="845" y="244"/>
                </a:cubicBezTo>
                <a:cubicBezTo>
                  <a:pt x="844" y="240"/>
                  <a:pt x="840" y="236"/>
                  <a:pt x="836" y="236"/>
                </a:cubicBezTo>
                <a:cubicBezTo>
                  <a:pt x="831" y="237"/>
                  <a:pt x="833" y="245"/>
                  <a:pt x="838" y="249"/>
                </a:cubicBezTo>
                <a:close/>
                <a:moveTo>
                  <a:pt x="854" y="227"/>
                </a:moveTo>
                <a:cubicBezTo>
                  <a:pt x="854" y="227"/>
                  <a:pt x="854" y="226"/>
                  <a:pt x="854" y="226"/>
                </a:cubicBezTo>
                <a:cubicBezTo>
                  <a:pt x="853" y="223"/>
                  <a:pt x="849" y="218"/>
                  <a:pt x="844" y="218"/>
                </a:cubicBezTo>
                <a:cubicBezTo>
                  <a:pt x="840" y="219"/>
                  <a:pt x="842" y="228"/>
                  <a:pt x="848" y="231"/>
                </a:cubicBezTo>
                <a:cubicBezTo>
                  <a:pt x="852" y="234"/>
                  <a:pt x="855" y="232"/>
                  <a:pt x="854" y="227"/>
                </a:cubicBezTo>
                <a:close/>
                <a:moveTo>
                  <a:pt x="826" y="254"/>
                </a:moveTo>
                <a:cubicBezTo>
                  <a:pt x="820" y="255"/>
                  <a:pt x="822" y="264"/>
                  <a:pt x="828" y="267"/>
                </a:cubicBezTo>
                <a:cubicBezTo>
                  <a:pt x="832" y="270"/>
                  <a:pt x="837" y="267"/>
                  <a:pt x="835" y="262"/>
                </a:cubicBezTo>
                <a:cubicBezTo>
                  <a:pt x="834" y="258"/>
                  <a:pt x="831" y="254"/>
                  <a:pt x="826" y="254"/>
                </a:cubicBezTo>
                <a:close/>
                <a:moveTo>
                  <a:pt x="499" y="254"/>
                </a:moveTo>
                <a:cubicBezTo>
                  <a:pt x="491" y="255"/>
                  <a:pt x="489" y="264"/>
                  <a:pt x="495" y="267"/>
                </a:cubicBezTo>
                <a:cubicBezTo>
                  <a:pt x="499" y="270"/>
                  <a:pt x="506" y="267"/>
                  <a:pt x="507" y="262"/>
                </a:cubicBezTo>
                <a:cubicBezTo>
                  <a:pt x="507" y="258"/>
                  <a:pt x="505" y="254"/>
                  <a:pt x="499" y="254"/>
                </a:cubicBezTo>
                <a:close/>
                <a:moveTo>
                  <a:pt x="859" y="139"/>
                </a:moveTo>
                <a:cubicBezTo>
                  <a:pt x="856" y="140"/>
                  <a:pt x="862" y="147"/>
                  <a:pt x="867" y="150"/>
                </a:cubicBezTo>
                <a:cubicBezTo>
                  <a:pt x="869" y="151"/>
                  <a:pt x="871" y="150"/>
                  <a:pt x="870" y="148"/>
                </a:cubicBezTo>
                <a:cubicBezTo>
                  <a:pt x="870" y="147"/>
                  <a:pt x="869" y="146"/>
                  <a:pt x="868" y="145"/>
                </a:cubicBezTo>
                <a:cubicBezTo>
                  <a:pt x="866" y="142"/>
                  <a:pt x="862" y="138"/>
                  <a:pt x="859" y="139"/>
                </a:cubicBezTo>
                <a:close/>
                <a:moveTo>
                  <a:pt x="866" y="194"/>
                </a:moveTo>
                <a:cubicBezTo>
                  <a:pt x="866" y="193"/>
                  <a:pt x="865" y="193"/>
                  <a:pt x="865" y="192"/>
                </a:cubicBezTo>
                <a:cubicBezTo>
                  <a:pt x="864" y="189"/>
                  <a:pt x="859" y="185"/>
                  <a:pt x="856" y="185"/>
                </a:cubicBezTo>
                <a:cubicBezTo>
                  <a:pt x="852" y="186"/>
                  <a:pt x="855" y="194"/>
                  <a:pt x="860" y="197"/>
                </a:cubicBezTo>
                <a:cubicBezTo>
                  <a:pt x="864" y="199"/>
                  <a:pt x="867" y="198"/>
                  <a:pt x="866" y="194"/>
                </a:cubicBezTo>
                <a:close/>
                <a:moveTo>
                  <a:pt x="870" y="163"/>
                </a:moveTo>
                <a:cubicBezTo>
                  <a:pt x="870" y="162"/>
                  <a:pt x="870" y="161"/>
                  <a:pt x="869" y="160"/>
                </a:cubicBezTo>
                <a:cubicBezTo>
                  <a:pt x="867" y="157"/>
                  <a:pt x="863" y="153"/>
                  <a:pt x="860" y="153"/>
                </a:cubicBezTo>
                <a:cubicBezTo>
                  <a:pt x="857" y="154"/>
                  <a:pt x="861" y="162"/>
                  <a:pt x="866" y="165"/>
                </a:cubicBezTo>
                <a:cubicBezTo>
                  <a:pt x="869" y="166"/>
                  <a:pt x="871" y="166"/>
                  <a:pt x="870" y="163"/>
                </a:cubicBezTo>
                <a:close/>
                <a:moveTo>
                  <a:pt x="516" y="160"/>
                </a:moveTo>
                <a:cubicBezTo>
                  <a:pt x="516" y="157"/>
                  <a:pt x="515" y="153"/>
                  <a:pt x="509" y="153"/>
                </a:cubicBezTo>
                <a:cubicBezTo>
                  <a:pt x="503" y="154"/>
                  <a:pt x="501" y="162"/>
                  <a:pt x="505" y="165"/>
                </a:cubicBezTo>
                <a:cubicBezTo>
                  <a:pt x="509" y="167"/>
                  <a:pt x="515" y="165"/>
                  <a:pt x="516" y="160"/>
                </a:cubicBezTo>
                <a:close/>
                <a:moveTo>
                  <a:pt x="525" y="149"/>
                </a:moveTo>
                <a:cubicBezTo>
                  <a:pt x="529" y="152"/>
                  <a:pt x="534" y="149"/>
                  <a:pt x="535" y="145"/>
                </a:cubicBezTo>
                <a:cubicBezTo>
                  <a:pt x="536" y="142"/>
                  <a:pt x="534" y="138"/>
                  <a:pt x="529" y="139"/>
                </a:cubicBezTo>
                <a:cubicBezTo>
                  <a:pt x="523" y="140"/>
                  <a:pt x="521" y="146"/>
                  <a:pt x="525" y="149"/>
                </a:cubicBezTo>
                <a:close/>
                <a:moveTo>
                  <a:pt x="532" y="192"/>
                </a:moveTo>
                <a:cubicBezTo>
                  <a:pt x="533" y="189"/>
                  <a:pt x="531" y="185"/>
                  <a:pt x="525" y="185"/>
                </a:cubicBezTo>
                <a:cubicBezTo>
                  <a:pt x="519" y="186"/>
                  <a:pt x="517" y="193"/>
                  <a:pt x="521" y="196"/>
                </a:cubicBezTo>
                <a:cubicBezTo>
                  <a:pt x="525" y="200"/>
                  <a:pt x="531" y="197"/>
                  <a:pt x="532" y="192"/>
                </a:cubicBezTo>
                <a:close/>
                <a:moveTo>
                  <a:pt x="848" y="139"/>
                </a:moveTo>
                <a:cubicBezTo>
                  <a:pt x="845" y="140"/>
                  <a:pt x="850" y="146"/>
                  <a:pt x="855" y="149"/>
                </a:cubicBezTo>
                <a:cubicBezTo>
                  <a:pt x="858" y="151"/>
                  <a:pt x="860" y="150"/>
                  <a:pt x="859" y="148"/>
                </a:cubicBezTo>
                <a:cubicBezTo>
                  <a:pt x="859" y="148"/>
                  <a:pt x="859" y="146"/>
                  <a:pt x="858" y="145"/>
                </a:cubicBezTo>
                <a:cubicBezTo>
                  <a:pt x="856" y="142"/>
                  <a:pt x="851" y="138"/>
                  <a:pt x="848" y="139"/>
                </a:cubicBezTo>
                <a:close/>
                <a:moveTo>
                  <a:pt x="869" y="178"/>
                </a:moveTo>
                <a:cubicBezTo>
                  <a:pt x="869" y="177"/>
                  <a:pt x="869" y="177"/>
                  <a:pt x="868" y="176"/>
                </a:cubicBezTo>
                <a:cubicBezTo>
                  <a:pt x="866" y="173"/>
                  <a:pt x="862" y="169"/>
                  <a:pt x="859" y="169"/>
                </a:cubicBezTo>
                <a:cubicBezTo>
                  <a:pt x="855" y="170"/>
                  <a:pt x="859" y="177"/>
                  <a:pt x="864" y="180"/>
                </a:cubicBezTo>
                <a:cubicBezTo>
                  <a:pt x="868" y="182"/>
                  <a:pt x="870" y="181"/>
                  <a:pt x="869" y="178"/>
                </a:cubicBezTo>
                <a:close/>
                <a:moveTo>
                  <a:pt x="611" y="120"/>
                </a:moveTo>
                <a:cubicBezTo>
                  <a:pt x="615" y="123"/>
                  <a:pt x="620" y="121"/>
                  <a:pt x="619" y="117"/>
                </a:cubicBezTo>
                <a:cubicBezTo>
                  <a:pt x="619" y="114"/>
                  <a:pt x="617" y="110"/>
                  <a:pt x="612" y="111"/>
                </a:cubicBezTo>
                <a:cubicBezTo>
                  <a:pt x="607" y="111"/>
                  <a:pt x="607" y="117"/>
                  <a:pt x="611" y="120"/>
                </a:cubicBezTo>
                <a:close/>
                <a:moveTo>
                  <a:pt x="391" y="33"/>
                </a:moveTo>
                <a:cubicBezTo>
                  <a:pt x="387" y="34"/>
                  <a:pt x="378" y="40"/>
                  <a:pt x="379" y="40"/>
                </a:cubicBezTo>
                <a:cubicBezTo>
                  <a:pt x="379" y="41"/>
                  <a:pt x="383" y="39"/>
                  <a:pt x="387" y="37"/>
                </a:cubicBezTo>
                <a:cubicBezTo>
                  <a:pt x="390" y="36"/>
                  <a:pt x="392" y="34"/>
                  <a:pt x="391" y="33"/>
                </a:cubicBezTo>
                <a:cubicBezTo>
                  <a:pt x="391" y="33"/>
                  <a:pt x="391" y="33"/>
                  <a:pt x="391" y="33"/>
                </a:cubicBezTo>
                <a:close/>
                <a:moveTo>
                  <a:pt x="364" y="50"/>
                </a:moveTo>
                <a:cubicBezTo>
                  <a:pt x="364" y="50"/>
                  <a:pt x="368" y="49"/>
                  <a:pt x="372" y="47"/>
                </a:cubicBezTo>
                <a:cubicBezTo>
                  <a:pt x="375" y="45"/>
                  <a:pt x="377" y="43"/>
                  <a:pt x="376" y="42"/>
                </a:cubicBezTo>
                <a:cubicBezTo>
                  <a:pt x="376" y="42"/>
                  <a:pt x="376" y="42"/>
                  <a:pt x="376" y="42"/>
                </a:cubicBezTo>
                <a:cubicBezTo>
                  <a:pt x="371" y="43"/>
                  <a:pt x="362" y="49"/>
                  <a:pt x="364" y="50"/>
                </a:cubicBezTo>
                <a:close/>
                <a:moveTo>
                  <a:pt x="397" y="33"/>
                </a:moveTo>
                <a:cubicBezTo>
                  <a:pt x="393" y="34"/>
                  <a:pt x="384" y="40"/>
                  <a:pt x="385" y="40"/>
                </a:cubicBezTo>
                <a:cubicBezTo>
                  <a:pt x="386" y="41"/>
                  <a:pt x="390" y="39"/>
                  <a:pt x="393" y="37"/>
                </a:cubicBezTo>
                <a:cubicBezTo>
                  <a:pt x="396" y="36"/>
                  <a:pt x="399" y="34"/>
                  <a:pt x="398" y="33"/>
                </a:cubicBezTo>
                <a:cubicBezTo>
                  <a:pt x="397" y="33"/>
                  <a:pt x="397" y="33"/>
                  <a:pt x="397" y="33"/>
                </a:cubicBezTo>
                <a:close/>
                <a:moveTo>
                  <a:pt x="673" y="286"/>
                </a:moveTo>
                <a:cubicBezTo>
                  <a:pt x="678" y="289"/>
                  <a:pt x="685" y="286"/>
                  <a:pt x="685" y="281"/>
                </a:cubicBezTo>
                <a:cubicBezTo>
                  <a:pt x="684" y="277"/>
                  <a:pt x="681" y="272"/>
                  <a:pt x="675" y="272"/>
                </a:cubicBezTo>
                <a:cubicBezTo>
                  <a:pt x="668" y="273"/>
                  <a:pt x="668" y="282"/>
                  <a:pt x="673" y="286"/>
                </a:cubicBezTo>
                <a:close/>
                <a:moveTo>
                  <a:pt x="404" y="33"/>
                </a:moveTo>
                <a:cubicBezTo>
                  <a:pt x="399" y="34"/>
                  <a:pt x="391" y="40"/>
                  <a:pt x="392" y="40"/>
                </a:cubicBezTo>
                <a:cubicBezTo>
                  <a:pt x="393" y="41"/>
                  <a:pt x="397" y="39"/>
                  <a:pt x="400" y="37"/>
                </a:cubicBezTo>
                <a:cubicBezTo>
                  <a:pt x="403" y="36"/>
                  <a:pt x="405" y="34"/>
                  <a:pt x="404" y="33"/>
                </a:cubicBezTo>
                <a:cubicBezTo>
                  <a:pt x="404" y="33"/>
                  <a:pt x="404" y="33"/>
                  <a:pt x="404" y="33"/>
                </a:cubicBezTo>
                <a:close/>
                <a:moveTo>
                  <a:pt x="475" y="11"/>
                </a:moveTo>
                <a:cubicBezTo>
                  <a:pt x="475" y="11"/>
                  <a:pt x="474" y="11"/>
                  <a:pt x="474" y="11"/>
                </a:cubicBezTo>
                <a:cubicBezTo>
                  <a:pt x="471" y="12"/>
                  <a:pt x="464" y="15"/>
                  <a:pt x="465" y="16"/>
                </a:cubicBezTo>
                <a:cubicBezTo>
                  <a:pt x="466" y="17"/>
                  <a:pt x="469" y="16"/>
                  <a:pt x="472" y="14"/>
                </a:cubicBezTo>
                <a:cubicBezTo>
                  <a:pt x="474" y="13"/>
                  <a:pt x="476" y="11"/>
                  <a:pt x="475" y="11"/>
                </a:cubicBezTo>
                <a:close/>
                <a:moveTo>
                  <a:pt x="438" y="47"/>
                </a:moveTo>
                <a:cubicBezTo>
                  <a:pt x="441" y="44"/>
                  <a:pt x="441" y="42"/>
                  <a:pt x="439" y="42"/>
                </a:cubicBezTo>
                <a:cubicBezTo>
                  <a:pt x="439" y="42"/>
                  <a:pt x="439" y="42"/>
                  <a:pt x="439" y="42"/>
                </a:cubicBezTo>
                <a:cubicBezTo>
                  <a:pt x="434" y="43"/>
                  <a:pt x="429" y="49"/>
                  <a:pt x="431" y="50"/>
                </a:cubicBezTo>
                <a:cubicBezTo>
                  <a:pt x="432" y="51"/>
                  <a:pt x="436" y="49"/>
                  <a:pt x="438" y="47"/>
                </a:cubicBezTo>
                <a:close/>
                <a:moveTo>
                  <a:pt x="336" y="108"/>
                </a:moveTo>
                <a:cubicBezTo>
                  <a:pt x="338" y="109"/>
                  <a:pt x="342" y="106"/>
                  <a:pt x="345" y="103"/>
                </a:cubicBezTo>
                <a:cubicBezTo>
                  <a:pt x="348" y="100"/>
                  <a:pt x="348" y="98"/>
                  <a:pt x="346" y="98"/>
                </a:cubicBezTo>
                <a:cubicBezTo>
                  <a:pt x="346" y="98"/>
                  <a:pt x="345" y="98"/>
                  <a:pt x="345" y="98"/>
                </a:cubicBezTo>
                <a:cubicBezTo>
                  <a:pt x="340" y="99"/>
                  <a:pt x="334" y="106"/>
                  <a:pt x="336" y="108"/>
                </a:cubicBezTo>
                <a:close/>
                <a:moveTo>
                  <a:pt x="339" y="83"/>
                </a:moveTo>
                <a:cubicBezTo>
                  <a:pt x="340" y="83"/>
                  <a:pt x="344" y="81"/>
                  <a:pt x="347" y="79"/>
                </a:cubicBezTo>
                <a:cubicBezTo>
                  <a:pt x="350" y="76"/>
                  <a:pt x="352" y="73"/>
                  <a:pt x="350" y="73"/>
                </a:cubicBezTo>
                <a:cubicBezTo>
                  <a:pt x="350" y="73"/>
                  <a:pt x="349" y="73"/>
                  <a:pt x="349" y="73"/>
                </a:cubicBezTo>
                <a:cubicBezTo>
                  <a:pt x="345" y="74"/>
                  <a:pt x="337" y="81"/>
                  <a:pt x="339" y="83"/>
                </a:cubicBezTo>
                <a:close/>
                <a:moveTo>
                  <a:pt x="336" y="95"/>
                </a:moveTo>
                <a:cubicBezTo>
                  <a:pt x="338" y="96"/>
                  <a:pt x="342" y="94"/>
                  <a:pt x="345" y="91"/>
                </a:cubicBezTo>
                <a:cubicBezTo>
                  <a:pt x="348" y="88"/>
                  <a:pt x="349" y="85"/>
                  <a:pt x="347" y="85"/>
                </a:cubicBezTo>
                <a:cubicBezTo>
                  <a:pt x="347" y="85"/>
                  <a:pt x="346" y="85"/>
                  <a:pt x="346" y="85"/>
                </a:cubicBezTo>
                <a:cubicBezTo>
                  <a:pt x="341" y="86"/>
                  <a:pt x="334" y="93"/>
                  <a:pt x="336" y="95"/>
                </a:cubicBezTo>
                <a:close/>
                <a:moveTo>
                  <a:pt x="343" y="71"/>
                </a:moveTo>
                <a:cubicBezTo>
                  <a:pt x="344" y="72"/>
                  <a:pt x="348" y="70"/>
                  <a:pt x="351" y="67"/>
                </a:cubicBezTo>
                <a:cubicBezTo>
                  <a:pt x="354" y="65"/>
                  <a:pt x="356" y="63"/>
                  <a:pt x="355" y="62"/>
                </a:cubicBezTo>
                <a:cubicBezTo>
                  <a:pt x="355" y="62"/>
                  <a:pt x="354" y="62"/>
                  <a:pt x="354" y="62"/>
                </a:cubicBezTo>
                <a:cubicBezTo>
                  <a:pt x="349" y="63"/>
                  <a:pt x="341" y="70"/>
                  <a:pt x="343" y="71"/>
                </a:cubicBezTo>
                <a:close/>
                <a:moveTo>
                  <a:pt x="407" y="40"/>
                </a:moveTo>
                <a:cubicBezTo>
                  <a:pt x="408" y="41"/>
                  <a:pt x="412" y="40"/>
                  <a:pt x="415" y="37"/>
                </a:cubicBezTo>
                <a:cubicBezTo>
                  <a:pt x="418" y="35"/>
                  <a:pt x="419" y="34"/>
                  <a:pt x="418" y="33"/>
                </a:cubicBezTo>
                <a:cubicBezTo>
                  <a:pt x="418" y="33"/>
                  <a:pt x="418" y="33"/>
                  <a:pt x="418" y="33"/>
                </a:cubicBezTo>
                <a:cubicBezTo>
                  <a:pt x="414" y="34"/>
                  <a:pt x="406" y="39"/>
                  <a:pt x="407" y="40"/>
                </a:cubicBezTo>
                <a:close/>
                <a:moveTo>
                  <a:pt x="411" y="33"/>
                </a:moveTo>
                <a:cubicBezTo>
                  <a:pt x="411" y="33"/>
                  <a:pt x="411" y="33"/>
                  <a:pt x="411" y="33"/>
                </a:cubicBezTo>
                <a:cubicBezTo>
                  <a:pt x="406" y="34"/>
                  <a:pt x="398" y="40"/>
                  <a:pt x="400" y="40"/>
                </a:cubicBezTo>
                <a:cubicBezTo>
                  <a:pt x="401" y="41"/>
                  <a:pt x="404" y="39"/>
                  <a:pt x="408" y="37"/>
                </a:cubicBezTo>
                <a:cubicBezTo>
                  <a:pt x="411" y="35"/>
                  <a:pt x="412" y="34"/>
                  <a:pt x="411" y="33"/>
                </a:cubicBezTo>
                <a:close/>
                <a:moveTo>
                  <a:pt x="420" y="62"/>
                </a:moveTo>
                <a:cubicBezTo>
                  <a:pt x="420" y="62"/>
                  <a:pt x="420" y="62"/>
                  <a:pt x="420" y="62"/>
                </a:cubicBezTo>
                <a:cubicBezTo>
                  <a:pt x="415" y="63"/>
                  <a:pt x="410" y="69"/>
                  <a:pt x="412" y="71"/>
                </a:cubicBezTo>
                <a:cubicBezTo>
                  <a:pt x="413" y="72"/>
                  <a:pt x="417" y="70"/>
                  <a:pt x="420" y="67"/>
                </a:cubicBezTo>
                <a:cubicBezTo>
                  <a:pt x="422" y="65"/>
                  <a:pt x="422" y="62"/>
                  <a:pt x="420" y="62"/>
                </a:cubicBezTo>
                <a:close/>
                <a:moveTo>
                  <a:pt x="693" y="254"/>
                </a:moveTo>
                <a:cubicBezTo>
                  <a:pt x="687" y="255"/>
                  <a:pt x="687" y="263"/>
                  <a:pt x="692" y="267"/>
                </a:cubicBezTo>
                <a:cubicBezTo>
                  <a:pt x="697" y="271"/>
                  <a:pt x="703" y="268"/>
                  <a:pt x="703" y="262"/>
                </a:cubicBezTo>
                <a:cubicBezTo>
                  <a:pt x="702" y="258"/>
                  <a:pt x="699" y="254"/>
                  <a:pt x="693" y="254"/>
                </a:cubicBezTo>
                <a:close/>
                <a:moveTo>
                  <a:pt x="687" y="218"/>
                </a:moveTo>
                <a:cubicBezTo>
                  <a:pt x="680" y="219"/>
                  <a:pt x="681" y="227"/>
                  <a:pt x="686" y="231"/>
                </a:cubicBezTo>
                <a:cubicBezTo>
                  <a:pt x="690" y="234"/>
                  <a:pt x="696" y="231"/>
                  <a:pt x="696" y="226"/>
                </a:cubicBezTo>
                <a:cubicBezTo>
                  <a:pt x="695" y="223"/>
                  <a:pt x="692" y="218"/>
                  <a:pt x="687" y="218"/>
                </a:cubicBezTo>
                <a:close/>
                <a:moveTo>
                  <a:pt x="690" y="236"/>
                </a:moveTo>
                <a:cubicBezTo>
                  <a:pt x="684" y="237"/>
                  <a:pt x="684" y="245"/>
                  <a:pt x="689" y="248"/>
                </a:cubicBezTo>
                <a:cubicBezTo>
                  <a:pt x="694" y="252"/>
                  <a:pt x="700" y="249"/>
                  <a:pt x="699" y="244"/>
                </a:cubicBezTo>
                <a:cubicBezTo>
                  <a:pt x="699" y="240"/>
                  <a:pt x="696" y="236"/>
                  <a:pt x="690" y="236"/>
                </a:cubicBezTo>
                <a:close/>
                <a:moveTo>
                  <a:pt x="699" y="291"/>
                </a:moveTo>
                <a:cubicBezTo>
                  <a:pt x="692" y="292"/>
                  <a:pt x="692" y="301"/>
                  <a:pt x="697" y="305"/>
                </a:cubicBezTo>
                <a:cubicBezTo>
                  <a:pt x="702" y="309"/>
                  <a:pt x="709" y="306"/>
                  <a:pt x="709" y="300"/>
                </a:cubicBezTo>
                <a:cubicBezTo>
                  <a:pt x="708" y="296"/>
                  <a:pt x="705" y="291"/>
                  <a:pt x="699" y="291"/>
                </a:cubicBezTo>
                <a:close/>
                <a:moveTo>
                  <a:pt x="431" y="25"/>
                </a:moveTo>
                <a:cubicBezTo>
                  <a:pt x="427" y="26"/>
                  <a:pt x="419" y="31"/>
                  <a:pt x="420" y="32"/>
                </a:cubicBezTo>
                <a:cubicBezTo>
                  <a:pt x="421" y="32"/>
                  <a:pt x="424" y="31"/>
                  <a:pt x="428" y="29"/>
                </a:cubicBezTo>
                <a:cubicBezTo>
                  <a:pt x="430" y="27"/>
                  <a:pt x="432" y="25"/>
                  <a:pt x="431" y="25"/>
                </a:cubicBezTo>
                <a:cubicBezTo>
                  <a:pt x="431" y="25"/>
                  <a:pt x="431" y="25"/>
                  <a:pt x="431" y="25"/>
                </a:cubicBezTo>
                <a:close/>
                <a:moveTo>
                  <a:pt x="357" y="85"/>
                </a:moveTo>
                <a:cubicBezTo>
                  <a:pt x="357" y="85"/>
                  <a:pt x="357" y="85"/>
                  <a:pt x="357" y="85"/>
                </a:cubicBezTo>
                <a:cubicBezTo>
                  <a:pt x="351" y="86"/>
                  <a:pt x="345" y="93"/>
                  <a:pt x="347" y="95"/>
                </a:cubicBezTo>
                <a:cubicBezTo>
                  <a:pt x="349" y="96"/>
                  <a:pt x="353" y="94"/>
                  <a:pt x="356" y="91"/>
                </a:cubicBezTo>
                <a:cubicBezTo>
                  <a:pt x="359" y="88"/>
                  <a:pt x="359" y="85"/>
                  <a:pt x="357" y="85"/>
                </a:cubicBezTo>
                <a:close/>
                <a:moveTo>
                  <a:pt x="424" y="25"/>
                </a:moveTo>
                <a:cubicBezTo>
                  <a:pt x="420" y="26"/>
                  <a:pt x="412" y="31"/>
                  <a:pt x="413" y="32"/>
                </a:cubicBezTo>
                <a:cubicBezTo>
                  <a:pt x="414" y="32"/>
                  <a:pt x="417" y="31"/>
                  <a:pt x="421" y="29"/>
                </a:cubicBezTo>
                <a:cubicBezTo>
                  <a:pt x="423" y="27"/>
                  <a:pt x="426" y="25"/>
                  <a:pt x="425" y="25"/>
                </a:cubicBezTo>
                <a:cubicBezTo>
                  <a:pt x="425" y="25"/>
                  <a:pt x="424" y="25"/>
                  <a:pt x="424" y="25"/>
                </a:cubicBezTo>
                <a:close/>
                <a:moveTo>
                  <a:pt x="784" y="176"/>
                </a:moveTo>
                <a:cubicBezTo>
                  <a:pt x="783" y="173"/>
                  <a:pt x="779" y="169"/>
                  <a:pt x="775" y="169"/>
                </a:cubicBezTo>
                <a:cubicBezTo>
                  <a:pt x="770" y="170"/>
                  <a:pt x="772" y="177"/>
                  <a:pt x="777" y="180"/>
                </a:cubicBezTo>
                <a:cubicBezTo>
                  <a:pt x="781" y="183"/>
                  <a:pt x="785" y="181"/>
                  <a:pt x="784" y="177"/>
                </a:cubicBezTo>
                <a:cubicBezTo>
                  <a:pt x="784" y="177"/>
                  <a:pt x="784" y="176"/>
                  <a:pt x="784" y="176"/>
                </a:cubicBezTo>
                <a:close/>
                <a:moveTo>
                  <a:pt x="349" y="60"/>
                </a:moveTo>
                <a:cubicBezTo>
                  <a:pt x="350" y="61"/>
                  <a:pt x="354" y="59"/>
                  <a:pt x="357" y="56"/>
                </a:cubicBezTo>
                <a:cubicBezTo>
                  <a:pt x="361" y="54"/>
                  <a:pt x="362" y="52"/>
                  <a:pt x="361" y="52"/>
                </a:cubicBezTo>
                <a:cubicBezTo>
                  <a:pt x="361" y="52"/>
                  <a:pt x="361" y="52"/>
                  <a:pt x="361" y="52"/>
                </a:cubicBezTo>
                <a:cubicBezTo>
                  <a:pt x="356" y="53"/>
                  <a:pt x="348" y="59"/>
                  <a:pt x="349" y="60"/>
                </a:cubicBezTo>
                <a:close/>
                <a:moveTo>
                  <a:pt x="471" y="209"/>
                </a:moveTo>
                <a:cubicBezTo>
                  <a:pt x="472" y="206"/>
                  <a:pt x="470" y="201"/>
                  <a:pt x="465" y="201"/>
                </a:cubicBezTo>
                <a:cubicBezTo>
                  <a:pt x="457" y="202"/>
                  <a:pt x="455" y="210"/>
                  <a:pt x="459" y="214"/>
                </a:cubicBezTo>
                <a:cubicBezTo>
                  <a:pt x="463" y="216"/>
                  <a:pt x="469" y="214"/>
                  <a:pt x="471" y="209"/>
                </a:cubicBezTo>
                <a:close/>
                <a:moveTo>
                  <a:pt x="733" y="267"/>
                </a:moveTo>
                <a:cubicBezTo>
                  <a:pt x="738" y="271"/>
                  <a:pt x="743" y="268"/>
                  <a:pt x="743" y="262"/>
                </a:cubicBezTo>
                <a:cubicBezTo>
                  <a:pt x="742" y="258"/>
                  <a:pt x="739" y="254"/>
                  <a:pt x="733" y="254"/>
                </a:cubicBezTo>
                <a:cubicBezTo>
                  <a:pt x="727" y="255"/>
                  <a:pt x="727" y="263"/>
                  <a:pt x="733" y="267"/>
                </a:cubicBezTo>
                <a:close/>
                <a:moveTo>
                  <a:pt x="473" y="192"/>
                </a:moveTo>
                <a:cubicBezTo>
                  <a:pt x="474" y="189"/>
                  <a:pt x="473" y="185"/>
                  <a:pt x="468" y="185"/>
                </a:cubicBezTo>
                <a:cubicBezTo>
                  <a:pt x="461" y="186"/>
                  <a:pt x="458" y="194"/>
                  <a:pt x="462" y="197"/>
                </a:cubicBezTo>
                <a:cubicBezTo>
                  <a:pt x="466" y="200"/>
                  <a:pt x="472" y="197"/>
                  <a:pt x="473" y="192"/>
                </a:cubicBezTo>
                <a:close/>
                <a:moveTo>
                  <a:pt x="736" y="286"/>
                </a:moveTo>
                <a:cubicBezTo>
                  <a:pt x="741" y="289"/>
                  <a:pt x="747" y="287"/>
                  <a:pt x="747" y="281"/>
                </a:cubicBezTo>
                <a:cubicBezTo>
                  <a:pt x="746" y="277"/>
                  <a:pt x="743" y="272"/>
                  <a:pt x="737" y="272"/>
                </a:cubicBezTo>
                <a:cubicBezTo>
                  <a:pt x="731" y="273"/>
                  <a:pt x="731" y="282"/>
                  <a:pt x="736" y="286"/>
                </a:cubicBezTo>
                <a:close/>
                <a:moveTo>
                  <a:pt x="452" y="291"/>
                </a:moveTo>
                <a:cubicBezTo>
                  <a:pt x="444" y="293"/>
                  <a:pt x="442" y="302"/>
                  <a:pt x="447" y="305"/>
                </a:cubicBezTo>
                <a:cubicBezTo>
                  <a:pt x="451" y="309"/>
                  <a:pt x="458" y="305"/>
                  <a:pt x="459" y="300"/>
                </a:cubicBezTo>
                <a:cubicBezTo>
                  <a:pt x="460" y="296"/>
                  <a:pt x="458" y="291"/>
                  <a:pt x="452" y="291"/>
                </a:cubicBezTo>
                <a:close/>
                <a:moveTo>
                  <a:pt x="781" y="262"/>
                </a:moveTo>
                <a:cubicBezTo>
                  <a:pt x="781" y="258"/>
                  <a:pt x="777" y="254"/>
                  <a:pt x="772" y="254"/>
                </a:cubicBezTo>
                <a:cubicBezTo>
                  <a:pt x="766" y="255"/>
                  <a:pt x="767" y="263"/>
                  <a:pt x="772" y="267"/>
                </a:cubicBezTo>
                <a:cubicBezTo>
                  <a:pt x="777" y="271"/>
                  <a:pt x="782" y="268"/>
                  <a:pt x="781" y="262"/>
                </a:cubicBezTo>
                <a:close/>
                <a:moveTo>
                  <a:pt x="420" y="103"/>
                </a:moveTo>
                <a:cubicBezTo>
                  <a:pt x="422" y="101"/>
                  <a:pt x="422" y="97"/>
                  <a:pt x="418" y="98"/>
                </a:cubicBezTo>
                <a:cubicBezTo>
                  <a:pt x="413" y="98"/>
                  <a:pt x="408" y="106"/>
                  <a:pt x="411" y="107"/>
                </a:cubicBezTo>
                <a:cubicBezTo>
                  <a:pt x="414" y="109"/>
                  <a:pt x="418" y="107"/>
                  <a:pt x="420" y="103"/>
                </a:cubicBezTo>
                <a:close/>
                <a:moveTo>
                  <a:pt x="791" y="192"/>
                </a:moveTo>
                <a:cubicBezTo>
                  <a:pt x="790" y="189"/>
                  <a:pt x="787" y="185"/>
                  <a:pt x="782" y="185"/>
                </a:cubicBezTo>
                <a:cubicBezTo>
                  <a:pt x="777" y="186"/>
                  <a:pt x="779" y="193"/>
                  <a:pt x="784" y="196"/>
                </a:cubicBezTo>
                <a:cubicBezTo>
                  <a:pt x="789" y="199"/>
                  <a:pt x="793" y="198"/>
                  <a:pt x="792" y="193"/>
                </a:cubicBezTo>
                <a:cubicBezTo>
                  <a:pt x="792" y="193"/>
                  <a:pt x="792" y="192"/>
                  <a:pt x="791" y="192"/>
                </a:cubicBezTo>
                <a:close/>
                <a:moveTo>
                  <a:pt x="726" y="281"/>
                </a:moveTo>
                <a:cubicBezTo>
                  <a:pt x="726" y="277"/>
                  <a:pt x="723" y="272"/>
                  <a:pt x="717" y="272"/>
                </a:cubicBezTo>
                <a:cubicBezTo>
                  <a:pt x="710" y="273"/>
                  <a:pt x="710" y="282"/>
                  <a:pt x="716" y="286"/>
                </a:cubicBezTo>
                <a:cubicBezTo>
                  <a:pt x="721" y="289"/>
                  <a:pt x="727" y="286"/>
                  <a:pt x="726" y="281"/>
                </a:cubicBezTo>
                <a:close/>
                <a:moveTo>
                  <a:pt x="799" y="209"/>
                </a:moveTo>
                <a:cubicBezTo>
                  <a:pt x="798" y="205"/>
                  <a:pt x="794" y="201"/>
                  <a:pt x="789" y="201"/>
                </a:cubicBezTo>
                <a:cubicBezTo>
                  <a:pt x="784" y="202"/>
                  <a:pt x="786" y="210"/>
                  <a:pt x="791" y="213"/>
                </a:cubicBezTo>
                <a:cubicBezTo>
                  <a:pt x="795" y="216"/>
                  <a:pt x="799" y="215"/>
                  <a:pt x="799" y="210"/>
                </a:cubicBezTo>
                <a:cubicBezTo>
                  <a:pt x="799" y="210"/>
                  <a:pt x="799" y="209"/>
                  <a:pt x="799" y="209"/>
                </a:cubicBezTo>
                <a:close/>
                <a:moveTo>
                  <a:pt x="725" y="218"/>
                </a:moveTo>
                <a:cubicBezTo>
                  <a:pt x="719" y="219"/>
                  <a:pt x="719" y="227"/>
                  <a:pt x="724" y="231"/>
                </a:cubicBezTo>
                <a:cubicBezTo>
                  <a:pt x="729" y="234"/>
                  <a:pt x="735" y="231"/>
                  <a:pt x="734" y="226"/>
                </a:cubicBezTo>
                <a:cubicBezTo>
                  <a:pt x="733" y="223"/>
                  <a:pt x="730" y="218"/>
                  <a:pt x="725" y="218"/>
                </a:cubicBezTo>
                <a:close/>
                <a:moveTo>
                  <a:pt x="378" y="91"/>
                </a:moveTo>
                <a:cubicBezTo>
                  <a:pt x="380" y="88"/>
                  <a:pt x="382" y="85"/>
                  <a:pt x="378" y="85"/>
                </a:cubicBezTo>
                <a:cubicBezTo>
                  <a:pt x="373" y="86"/>
                  <a:pt x="367" y="93"/>
                  <a:pt x="369" y="95"/>
                </a:cubicBezTo>
                <a:cubicBezTo>
                  <a:pt x="371" y="96"/>
                  <a:pt x="375" y="94"/>
                  <a:pt x="378" y="91"/>
                </a:cubicBezTo>
                <a:close/>
                <a:moveTo>
                  <a:pt x="388" y="79"/>
                </a:moveTo>
                <a:cubicBezTo>
                  <a:pt x="391" y="76"/>
                  <a:pt x="391" y="73"/>
                  <a:pt x="389" y="73"/>
                </a:cubicBezTo>
                <a:cubicBezTo>
                  <a:pt x="389" y="73"/>
                  <a:pt x="389" y="73"/>
                  <a:pt x="389" y="73"/>
                </a:cubicBezTo>
                <a:cubicBezTo>
                  <a:pt x="383" y="74"/>
                  <a:pt x="378" y="81"/>
                  <a:pt x="380" y="83"/>
                </a:cubicBezTo>
                <a:cubicBezTo>
                  <a:pt x="381" y="83"/>
                  <a:pt x="385" y="81"/>
                  <a:pt x="388" y="79"/>
                </a:cubicBezTo>
                <a:close/>
                <a:moveTo>
                  <a:pt x="397" y="111"/>
                </a:moveTo>
                <a:cubicBezTo>
                  <a:pt x="391" y="112"/>
                  <a:pt x="387" y="119"/>
                  <a:pt x="390" y="121"/>
                </a:cubicBezTo>
                <a:cubicBezTo>
                  <a:pt x="392" y="122"/>
                  <a:pt x="397" y="120"/>
                  <a:pt x="399" y="117"/>
                </a:cubicBezTo>
                <a:cubicBezTo>
                  <a:pt x="401" y="114"/>
                  <a:pt x="401" y="110"/>
                  <a:pt x="397" y="111"/>
                </a:cubicBezTo>
                <a:close/>
                <a:moveTo>
                  <a:pt x="743" y="218"/>
                </a:moveTo>
                <a:cubicBezTo>
                  <a:pt x="737" y="219"/>
                  <a:pt x="738" y="227"/>
                  <a:pt x="743" y="231"/>
                </a:cubicBezTo>
                <a:cubicBezTo>
                  <a:pt x="748" y="234"/>
                  <a:pt x="754" y="231"/>
                  <a:pt x="752" y="226"/>
                </a:cubicBezTo>
                <a:cubicBezTo>
                  <a:pt x="752" y="223"/>
                  <a:pt x="748" y="218"/>
                  <a:pt x="743" y="218"/>
                </a:cubicBezTo>
                <a:close/>
                <a:moveTo>
                  <a:pt x="675" y="305"/>
                </a:moveTo>
                <a:cubicBezTo>
                  <a:pt x="680" y="309"/>
                  <a:pt x="687" y="306"/>
                  <a:pt x="687" y="300"/>
                </a:cubicBezTo>
                <a:cubicBezTo>
                  <a:pt x="687" y="296"/>
                  <a:pt x="684" y="291"/>
                  <a:pt x="678" y="291"/>
                </a:cubicBezTo>
                <a:cubicBezTo>
                  <a:pt x="671" y="292"/>
                  <a:pt x="670" y="301"/>
                  <a:pt x="675" y="305"/>
                </a:cubicBezTo>
                <a:close/>
                <a:moveTo>
                  <a:pt x="400" y="62"/>
                </a:moveTo>
                <a:cubicBezTo>
                  <a:pt x="400" y="62"/>
                  <a:pt x="399" y="62"/>
                  <a:pt x="399" y="62"/>
                </a:cubicBezTo>
                <a:cubicBezTo>
                  <a:pt x="394" y="63"/>
                  <a:pt x="388" y="70"/>
                  <a:pt x="390" y="71"/>
                </a:cubicBezTo>
                <a:cubicBezTo>
                  <a:pt x="392" y="72"/>
                  <a:pt x="396" y="70"/>
                  <a:pt x="399" y="67"/>
                </a:cubicBezTo>
                <a:cubicBezTo>
                  <a:pt x="401" y="65"/>
                  <a:pt x="402" y="62"/>
                  <a:pt x="400" y="62"/>
                </a:cubicBezTo>
                <a:close/>
                <a:moveTo>
                  <a:pt x="367" y="91"/>
                </a:moveTo>
                <a:cubicBezTo>
                  <a:pt x="369" y="88"/>
                  <a:pt x="370" y="85"/>
                  <a:pt x="368" y="85"/>
                </a:cubicBezTo>
                <a:cubicBezTo>
                  <a:pt x="368" y="85"/>
                  <a:pt x="367" y="85"/>
                  <a:pt x="367" y="85"/>
                </a:cubicBezTo>
                <a:cubicBezTo>
                  <a:pt x="362" y="86"/>
                  <a:pt x="356" y="93"/>
                  <a:pt x="358" y="95"/>
                </a:cubicBezTo>
                <a:cubicBezTo>
                  <a:pt x="360" y="96"/>
                  <a:pt x="364" y="94"/>
                  <a:pt x="367" y="91"/>
                </a:cubicBezTo>
                <a:close/>
                <a:moveTo>
                  <a:pt x="775" y="192"/>
                </a:moveTo>
                <a:cubicBezTo>
                  <a:pt x="774" y="189"/>
                  <a:pt x="771" y="185"/>
                  <a:pt x="766" y="185"/>
                </a:cubicBezTo>
                <a:cubicBezTo>
                  <a:pt x="761" y="186"/>
                  <a:pt x="763" y="193"/>
                  <a:pt x="768" y="196"/>
                </a:cubicBezTo>
                <a:cubicBezTo>
                  <a:pt x="772" y="200"/>
                  <a:pt x="777" y="197"/>
                  <a:pt x="775" y="193"/>
                </a:cubicBezTo>
                <a:cubicBezTo>
                  <a:pt x="775" y="192"/>
                  <a:pt x="775" y="192"/>
                  <a:pt x="775" y="192"/>
                </a:cubicBezTo>
                <a:close/>
                <a:moveTo>
                  <a:pt x="714" y="254"/>
                </a:moveTo>
                <a:cubicBezTo>
                  <a:pt x="707" y="255"/>
                  <a:pt x="707" y="263"/>
                  <a:pt x="712" y="267"/>
                </a:cubicBezTo>
                <a:cubicBezTo>
                  <a:pt x="717" y="271"/>
                  <a:pt x="723" y="268"/>
                  <a:pt x="723" y="262"/>
                </a:cubicBezTo>
                <a:cubicBezTo>
                  <a:pt x="722" y="258"/>
                  <a:pt x="719" y="254"/>
                  <a:pt x="714" y="254"/>
                </a:cubicBezTo>
                <a:close/>
                <a:moveTo>
                  <a:pt x="756" y="201"/>
                </a:moveTo>
                <a:cubicBezTo>
                  <a:pt x="750" y="202"/>
                  <a:pt x="751" y="210"/>
                  <a:pt x="756" y="213"/>
                </a:cubicBezTo>
                <a:cubicBezTo>
                  <a:pt x="761" y="216"/>
                  <a:pt x="766" y="214"/>
                  <a:pt x="765" y="209"/>
                </a:cubicBezTo>
                <a:cubicBezTo>
                  <a:pt x="765" y="209"/>
                  <a:pt x="765" y="209"/>
                  <a:pt x="765" y="209"/>
                </a:cubicBezTo>
                <a:cubicBezTo>
                  <a:pt x="764" y="205"/>
                  <a:pt x="760" y="201"/>
                  <a:pt x="756" y="201"/>
                </a:cubicBezTo>
                <a:close/>
                <a:moveTo>
                  <a:pt x="409" y="67"/>
                </a:moveTo>
                <a:cubicBezTo>
                  <a:pt x="412" y="65"/>
                  <a:pt x="412" y="62"/>
                  <a:pt x="410" y="62"/>
                </a:cubicBezTo>
                <a:cubicBezTo>
                  <a:pt x="410" y="62"/>
                  <a:pt x="410" y="62"/>
                  <a:pt x="409" y="62"/>
                </a:cubicBezTo>
                <a:cubicBezTo>
                  <a:pt x="404" y="63"/>
                  <a:pt x="399" y="69"/>
                  <a:pt x="401" y="71"/>
                </a:cubicBezTo>
                <a:cubicBezTo>
                  <a:pt x="402" y="72"/>
                  <a:pt x="406" y="70"/>
                  <a:pt x="409" y="67"/>
                </a:cubicBezTo>
                <a:close/>
                <a:moveTo>
                  <a:pt x="696" y="272"/>
                </a:moveTo>
                <a:cubicBezTo>
                  <a:pt x="690" y="273"/>
                  <a:pt x="689" y="282"/>
                  <a:pt x="695" y="286"/>
                </a:cubicBezTo>
                <a:cubicBezTo>
                  <a:pt x="700" y="289"/>
                  <a:pt x="706" y="287"/>
                  <a:pt x="706" y="281"/>
                </a:cubicBezTo>
                <a:cubicBezTo>
                  <a:pt x="705" y="277"/>
                  <a:pt x="702" y="272"/>
                  <a:pt x="696" y="272"/>
                </a:cubicBezTo>
                <a:close/>
                <a:moveTo>
                  <a:pt x="451" y="32"/>
                </a:moveTo>
                <a:cubicBezTo>
                  <a:pt x="452" y="32"/>
                  <a:pt x="455" y="31"/>
                  <a:pt x="458" y="29"/>
                </a:cubicBezTo>
                <a:cubicBezTo>
                  <a:pt x="460" y="27"/>
                  <a:pt x="461" y="25"/>
                  <a:pt x="460" y="25"/>
                </a:cubicBezTo>
                <a:cubicBezTo>
                  <a:pt x="460" y="25"/>
                  <a:pt x="460" y="25"/>
                  <a:pt x="459" y="25"/>
                </a:cubicBezTo>
                <a:cubicBezTo>
                  <a:pt x="455" y="26"/>
                  <a:pt x="449" y="31"/>
                  <a:pt x="451" y="32"/>
                </a:cubicBezTo>
                <a:close/>
                <a:moveTo>
                  <a:pt x="730" y="300"/>
                </a:moveTo>
                <a:cubicBezTo>
                  <a:pt x="729" y="296"/>
                  <a:pt x="726" y="291"/>
                  <a:pt x="720" y="291"/>
                </a:cubicBezTo>
                <a:cubicBezTo>
                  <a:pt x="714" y="292"/>
                  <a:pt x="713" y="301"/>
                  <a:pt x="719" y="305"/>
                </a:cubicBezTo>
                <a:cubicBezTo>
                  <a:pt x="724" y="309"/>
                  <a:pt x="730" y="306"/>
                  <a:pt x="730" y="300"/>
                </a:cubicBezTo>
                <a:close/>
                <a:moveTo>
                  <a:pt x="738" y="201"/>
                </a:moveTo>
                <a:cubicBezTo>
                  <a:pt x="732" y="202"/>
                  <a:pt x="733" y="210"/>
                  <a:pt x="738" y="213"/>
                </a:cubicBezTo>
                <a:cubicBezTo>
                  <a:pt x="743" y="216"/>
                  <a:pt x="748" y="214"/>
                  <a:pt x="747" y="209"/>
                </a:cubicBezTo>
                <a:cubicBezTo>
                  <a:pt x="747" y="209"/>
                  <a:pt x="747" y="209"/>
                  <a:pt x="747" y="209"/>
                </a:cubicBezTo>
                <a:cubicBezTo>
                  <a:pt x="746" y="205"/>
                  <a:pt x="743" y="201"/>
                  <a:pt x="738" y="201"/>
                </a:cubicBezTo>
                <a:close/>
                <a:moveTo>
                  <a:pt x="439" y="37"/>
                </a:moveTo>
                <a:cubicBezTo>
                  <a:pt x="442" y="35"/>
                  <a:pt x="443" y="34"/>
                  <a:pt x="441" y="33"/>
                </a:cubicBezTo>
                <a:cubicBezTo>
                  <a:pt x="441" y="33"/>
                  <a:pt x="441" y="33"/>
                  <a:pt x="441" y="33"/>
                </a:cubicBezTo>
                <a:cubicBezTo>
                  <a:pt x="437" y="34"/>
                  <a:pt x="431" y="39"/>
                  <a:pt x="432" y="40"/>
                </a:cubicBezTo>
                <a:cubicBezTo>
                  <a:pt x="433" y="41"/>
                  <a:pt x="437" y="39"/>
                  <a:pt x="439" y="37"/>
                </a:cubicBezTo>
                <a:close/>
                <a:moveTo>
                  <a:pt x="434" y="33"/>
                </a:moveTo>
                <a:cubicBezTo>
                  <a:pt x="433" y="33"/>
                  <a:pt x="433" y="33"/>
                  <a:pt x="433" y="33"/>
                </a:cubicBezTo>
                <a:cubicBezTo>
                  <a:pt x="429" y="34"/>
                  <a:pt x="422" y="39"/>
                  <a:pt x="424" y="40"/>
                </a:cubicBezTo>
                <a:cubicBezTo>
                  <a:pt x="424" y="41"/>
                  <a:pt x="428" y="40"/>
                  <a:pt x="431" y="37"/>
                </a:cubicBezTo>
                <a:cubicBezTo>
                  <a:pt x="434" y="35"/>
                  <a:pt x="435" y="34"/>
                  <a:pt x="434" y="33"/>
                </a:cubicBezTo>
                <a:close/>
                <a:moveTo>
                  <a:pt x="452" y="25"/>
                </a:moveTo>
                <a:cubicBezTo>
                  <a:pt x="448" y="26"/>
                  <a:pt x="442" y="31"/>
                  <a:pt x="443" y="32"/>
                </a:cubicBezTo>
                <a:cubicBezTo>
                  <a:pt x="444" y="32"/>
                  <a:pt x="447" y="31"/>
                  <a:pt x="450" y="29"/>
                </a:cubicBezTo>
                <a:cubicBezTo>
                  <a:pt x="452" y="27"/>
                  <a:pt x="454" y="25"/>
                  <a:pt x="452" y="25"/>
                </a:cubicBezTo>
                <a:cubicBezTo>
                  <a:pt x="452" y="25"/>
                  <a:pt x="452" y="25"/>
                  <a:pt x="452" y="25"/>
                </a:cubicBezTo>
                <a:close/>
                <a:moveTo>
                  <a:pt x="762" y="231"/>
                </a:moveTo>
                <a:cubicBezTo>
                  <a:pt x="766" y="234"/>
                  <a:pt x="771" y="232"/>
                  <a:pt x="771" y="227"/>
                </a:cubicBezTo>
                <a:cubicBezTo>
                  <a:pt x="771" y="226"/>
                  <a:pt x="771" y="226"/>
                  <a:pt x="770" y="226"/>
                </a:cubicBezTo>
                <a:cubicBezTo>
                  <a:pt x="770" y="223"/>
                  <a:pt x="766" y="218"/>
                  <a:pt x="761" y="218"/>
                </a:cubicBezTo>
                <a:cubicBezTo>
                  <a:pt x="756" y="219"/>
                  <a:pt x="757" y="227"/>
                  <a:pt x="762" y="231"/>
                </a:cubicBezTo>
                <a:close/>
                <a:moveTo>
                  <a:pt x="748" y="236"/>
                </a:moveTo>
                <a:cubicBezTo>
                  <a:pt x="742" y="237"/>
                  <a:pt x="743" y="245"/>
                  <a:pt x="748" y="248"/>
                </a:cubicBezTo>
                <a:cubicBezTo>
                  <a:pt x="753" y="252"/>
                  <a:pt x="758" y="249"/>
                  <a:pt x="757" y="244"/>
                </a:cubicBezTo>
                <a:cubicBezTo>
                  <a:pt x="757" y="240"/>
                  <a:pt x="753" y="236"/>
                  <a:pt x="748" y="236"/>
                </a:cubicBezTo>
                <a:close/>
                <a:moveTo>
                  <a:pt x="475" y="25"/>
                </a:moveTo>
                <a:cubicBezTo>
                  <a:pt x="475" y="25"/>
                  <a:pt x="475" y="25"/>
                  <a:pt x="475" y="25"/>
                </a:cubicBezTo>
                <a:cubicBezTo>
                  <a:pt x="471" y="26"/>
                  <a:pt x="466" y="30"/>
                  <a:pt x="467" y="31"/>
                </a:cubicBezTo>
                <a:cubicBezTo>
                  <a:pt x="468" y="32"/>
                  <a:pt x="472" y="31"/>
                  <a:pt x="474" y="29"/>
                </a:cubicBezTo>
                <a:cubicBezTo>
                  <a:pt x="476" y="27"/>
                  <a:pt x="477" y="25"/>
                  <a:pt x="475" y="25"/>
                </a:cubicBezTo>
                <a:close/>
                <a:moveTo>
                  <a:pt x="788" y="226"/>
                </a:moveTo>
                <a:cubicBezTo>
                  <a:pt x="787" y="223"/>
                  <a:pt x="784" y="218"/>
                  <a:pt x="779" y="218"/>
                </a:cubicBezTo>
                <a:cubicBezTo>
                  <a:pt x="773" y="219"/>
                  <a:pt x="775" y="227"/>
                  <a:pt x="780" y="231"/>
                </a:cubicBezTo>
                <a:cubicBezTo>
                  <a:pt x="784" y="234"/>
                  <a:pt x="789" y="232"/>
                  <a:pt x="788" y="227"/>
                </a:cubicBezTo>
                <a:cubicBezTo>
                  <a:pt x="788" y="226"/>
                  <a:pt x="788" y="226"/>
                  <a:pt x="788" y="226"/>
                </a:cubicBezTo>
                <a:close/>
                <a:moveTo>
                  <a:pt x="445" y="25"/>
                </a:moveTo>
                <a:cubicBezTo>
                  <a:pt x="441" y="26"/>
                  <a:pt x="434" y="30"/>
                  <a:pt x="435" y="32"/>
                </a:cubicBezTo>
                <a:cubicBezTo>
                  <a:pt x="436" y="32"/>
                  <a:pt x="439" y="31"/>
                  <a:pt x="442" y="29"/>
                </a:cubicBezTo>
                <a:cubicBezTo>
                  <a:pt x="445" y="27"/>
                  <a:pt x="446" y="25"/>
                  <a:pt x="445" y="25"/>
                </a:cubicBezTo>
                <a:cubicBezTo>
                  <a:pt x="445" y="25"/>
                  <a:pt x="445" y="25"/>
                  <a:pt x="445" y="25"/>
                </a:cubicBezTo>
                <a:close/>
                <a:moveTo>
                  <a:pt x="785" y="248"/>
                </a:moveTo>
                <a:cubicBezTo>
                  <a:pt x="790" y="252"/>
                  <a:pt x="795" y="250"/>
                  <a:pt x="794" y="244"/>
                </a:cubicBezTo>
                <a:cubicBezTo>
                  <a:pt x="794" y="244"/>
                  <a:pt x="794" y="244"/>
                  <a:pt x="794" y="244"/>
                </a:cubicBezTo>
                <a:cubicBezTo>
                  <a:pt x="793" y="240"/>
                  <a:pt x="790" y="236"/>
                  <a:pt x="785" y="236"/>
                </a:cubicBezTo>
                <a:cubicBezTo>
                  <a:pt x="779" y="237"/>
                  <a:pt x="780" y="245"/>
                  <a:pt x="785" y="248"/>
                </a:cubicBezTo>
                <a:close/>
                <a:moveTo>
                  <a:pt x="673" y="254"/>
                </a:moveTo>
                <a:cubicBezTo>
                  <a:pt x="666" y="255"/>
                  <a:pt x="666" y="263"/>
                  <a:pt x="671" y="267"/>
                </a:cubicBezTo>
                <a:cubicBezTo>
                  <a:pt x="676" y="271"/>
                  <a:pt x="682" y="268"/>
                  <a:pt x="682" y="262"/>
                </a:cubicBezTo>
                <a:cubicBezTo>
                  <a:pt x="682" y="258"/>
                  <a:pt x="678" y="254"/>
                  <a:pt x="673" y="254"/>
                </a:cubicBezTo>
                <a:close/>
                <a:moveTo>
                  <a:pt x="388" y="67"/>
                </a:moveTo>
                <a:cubicBezTo>
                  <a:pt x="391" y="65"/>
                  <a:pt x="392" y="62"/>
                  <a:pt x="390" y="62"/>
                </a:cubicBezTo>
                <a:cubicBezTo>
                  <a:pt x="390" y="62"/>
                  <a:pt x="390" y="62"/>
                  <a:pt x="390" y="62"/>
                </a:cubicBezTo>
                <a:cubicBezTo>
                  <a:pt x="385" y="63"/>
                  <a:pt x="378" y="70"/>
                  <a:pt x="380" y="71"/>
                </a:cubicBezTo>
                <a:cubicBezTo>
                  <a:pt x="381" y="72"/>
                  <a:pt x="385" y="70"/>
                  <a:pt x="388" y="67"/>
                </a:cubicBezTo>
                <a:close/>
                <a:moveTo>
                  <a:pt x="483" y="21"/>
                </a:moveTo>
                <a:cubicBezTo>
                  <a:pt x="485" y="19"/>
                  <a:pt x="485" y="18"/>
                  <a:pt x="484" y="18"/>
                </a:cubicBezTo>
                <a:cubicBezTo>
                  <a:pt x="484" y="18"/>
                  <a:pt x="484" y="18"/>
                  <a:pt x="484" y="18"/>
                </a:cubicBezTo>
                <a:cubicBezTo>
                  <a:pt x="480" y="18"/>
                  <a:pt x="475" y="23"/>
                  <a:pt x="476" y="24"/>
                </a:cubicBezTo>
                <a:cubicBezTo>
                  <a:pt x="477" y="24"/>
                  <a:pt x="480" y="23"/>
                  <a:pt x="483" y="21"/>
                </a:cubicBezTo>
                <a:close/>
                <a:moveTo>
                  <a:pt x="439" y="56"/>
                </a:moveTo>
                <a:cubicBezTo>
                  <a:pt x="442" y="54"/>
                  <a:pt x="442" y="52"/>
                  <a:pt x="440" y="52"/>
                </a:cubicBezTo>
                <a:cubicBezTo>
                  <a:pt x="440" y="52"/>
                  <a:pt x="439" y="52"/>
                  <a:pt x="439" y="52"/>
                </a:cubicBezTo>
                <a:cubicBezTo>
                  <a:pt x="435" y="53"/>
                  <a:pt x="430" y="58"/>
                  <a:pt x="432" y="60"/>
                </a:cubicBezTo>
                <a:cubicBezTo>
                  <a:pt x="433" y="61"/>
                  <a:pt x="437" y="59"/>
                  <a:pt x="439" y="56"/>
                </a:cubicBezTo>
                <a:close/>
                <a:moveTo>
                  <a:pt x="429" y="47"/>
                </a:moveTo>
                <a:cubicBezTo>
                  <a:pt x="432" y="44"/>
                  <a:pt x="432" y="43"/>
                  <a:pt x="431" y="42"/>
                </a:cubicBezTo>
                <a:cubicBezTo>
                  <a:pt x="431" y="42"/>
                  <a:pt x="430" y="42"/>
                  <a:pt x="430" y="42"/>
                </a:cubicBezTo>
                <a:cubicBezTo>
                  <a:pt x="426" y="43"/>
                  <a:pt x="420" y="49"/>
                  <a:pt x="421" y="50"/>
                </a:cubicBezTo>
                <a:cubicBezTo>
                  <a:pt x="423" y="51"/>
                  <a:pt x="426" y="49"/>
                  <a:pt x="429" y="47"/>
                </a:cubicBezTo>
                <a:close/>
                <a:moveTo>
                  <a:pt x="481" y="11"/>
                </a:moveTo>
                <a:cubicBezTo>
                  <a:pt x="481" y="11"/>
                  <a:pt x="480" y="11"/>
                  <a:pt x="480" y="11"/>
                </a:cubicBezTo>
                <a:cubicBezTo>
                  <a:pt x="477" y="12"/>
                  <a:pt x="471" y="15"/>
                  <a:pt x="472" y="16"/>
                </a:cubicBezTo>
                <a:cubicBezTo>
                  <a:pt x="472" y="17"/>
                  <a:pt x="475" y="16"/>
                  <a:pt x="478" y="14"/>
                </a:cubicBezTo>
                <a:cubicBezTo>
                  <a:pt x="480" y="13"/>
                  <a:pt x="482" y="11"/>
                  <a:pt x="481" y="11"/>
                </a:cubicBezTo>
                <a:close/>
                <a:moveTo>
                  <a:pt x="409" y="56"/>
                </a:moveTo>
                <a:cubicBezTo>
                  <a:pt x="412" y="54"/>
                  <a:pt x="413" y="52"/>
                  <a:pt x="411" y="52"/>
                </a:cubicBezTo>
                <a:cubicBezTo>
                  <a:pt x="411" y="52"/>
                  <a:pt x="410" y="52"/>
                  <a:pt x="410" y="52"/>
                </a:cubicBezTo>
                <a:cubicBezTo>
                  <a:pt x="406" y="53"/>
                  <a:pt x="399" y="59"/>
                  <a:pt x="401" y="60"/>
                </a:cubicBezTo>
                <a:cubicBezTo>
                  <a:pt x="402" y="61"/>
                  <a:pt x="406" y="59"/>
                  <a:pt x="409" y="56"/>
                </a:cubicBezTo>
                <a:close/>
                <a:moveTo>
                  <a:pt x="393" y="52"/>
                </a:moveTo>
                <a:cubicBezTo>
                  <a:pt x="393" y="52"/>
                  <a:pt x="393" y="52"/>
                  <a:pt x="392" y="52"/>
                </a:cubicBezTo>
                <a:cubicBezTo>
                  <a:pt x="388" y="53"/>
                  <a:pt x="381" y="59"/>
                  <a:pt x="382" y="60"/>
                </a:cubicBezTo>
                <a:cubicBezTo>
                  <a:pt x="383" y="61"/>
                  <a:pt x="387" y="59"/>
                  <a:pt x="391" y="56"/>
                </a:cubicBezTo>
                <a:cubicBezTo>
                  <a:pt x="393" y="54"/>
                  <a:pt x="394" y="52"/>
                  <a:pt x="393" y="52"/>
                </a:cubicBezTo>
                <a:close/>
                <a:moveTo>
                  <a:pt x="419" y="56"/>
                </a:moveTo>
                <a:cubicBezTo>
                  <a:pt x="422" y="54"/>
                  <a:pt x="422" y="52"/>
                  <a:pt x="420" y="52"/>
                </a:cubicBezTo>
                <a:cubicBezTo>
                  <a:pt x="420" y="52"/>
                  <a:pt x="420" y="52"/>
                  <a:pt x="420" y="52"/>
                </a:cubicBezTo>
                <a:cubicBezTo>
                  <a:pt x="415" y="53"/>
                  <a:pt x="409" y="59"/>
                  <a:pt x="411" y="60"/>
                </a:cubicBezTo>
                <a:cubicBezTo>
                  <a:pt x="412" y="61"/>
                  <a:pt x="416" y="59"/>
                  <a:pt x="419" y="56"/>
                </a:cubicBezTo>
                <a:close/>
                <a:moveTo>
                  <a:pt x="400" y="56"/>
                </a:moveTo>
                <a:cubicBezTo>
                  <a:pt x="402" y="54"/>
                  <a:pt x="403" y="52"/>
                  <a:pt x="402" y="52"/>
                </a:cubicBezTo>
                <a:cubicBezTo>
                  <a:pt x="402" y="52"/>
                  <a:pt x="401" y="52"/>
                  <a:pt x="401" y="52"/>
                </a:cubicBezTo>
                <a:cubicBezTo>
                  <a:pt x="397" y="53"/>
                  <a:pt x="390" y="59"/>
                  <a:pt x="392" y="60"/>
                </a:cubicBezTo>
                <a:cubicBezTo>
                  <a:pt x="393" y="61"/>
                  <a:pt x="397" y="59"/>
                  <a:pt x="400" y="56"/>
                </a:cubicBezTo>
                <a:close/>
                <a:moveTo>
                  <a:pt x="729" y="248"/>
                </a:moveTo>
                <a:cubicBezTo>
                  <a:pt x="734" y="252"/>
                  <a:pt x="739" y="249"/>
                  <a:pt x="738" y="244"/>
                </a:cubicBezTo>
                <a:cubicBezTo>
                  <a:pt x="738" y="240"/>
                  <a:pt x="734" y="236"/>
                  <a:pt x="729" y="236"/>
                </a:cubicBezTo>
                <a:cubicBezTo>
                  <a:pt x="723" y="237"/>
                  <a:pt x="724" y="245"/>
                  <a:pt x="729" y="248"/>
                </a:cubicBezTo>
                <a:close/>
                <a:moveTo>
                  <a:pt x="429" y="56"/>
                </a:moveTo>
                <a:cubicBezTo>
                  <a:pt x="431" y="54"/>
                  <a:pt x="432" y="52"/>
                  <a:pt x="430" y="52"/>
                </a:cubicBezTo>
                <a:cubicBezTo>
                  <a:pt x="430" y="52"/>
                  <a:pt x="429" y="52"/>
                  <a:pt x="429" y="52"/>
                </a:cubicBezTo>
                <a:cubicBezTo>
                  <a:pt x="425" y="53"/>
                  <a:pt x="419" y="58"/>
                  <a:pt x="421" y="60"/>
                </a:cubicBezTo>
                <a:cubicBezTo>
                  <a:pt x="422" y="61"/>
                  <a:pt x="426" y="59"/>
                  <a:pt x="429" y="56"/>
                </a:cubicBezTo>
                <a:close/>
                <a:moveTo>
                  <a:pt x="776" y="160"/>
                </a:moveTo>
                <a:cubicBezTo>
                  <a:pt x="775" y="157"/>
                  <a:pt x="771" y="153"/>
                  <a:pt x="767" y="153"/>
                </a:cubicBezTo>
                <a:cubicBezTo>
                  <a:pt x="763" y="154"/>
                  <a:pt x="765" y="161"/>
                  <a:pt x="770" y="164"/>
                </a:cubicBezTo>
                <a:cubicBezTo>
                  <a:pt x="774" y="167"/>
                  <a:pt x="778" y="165"/>
                  <a:pt x="777" y="161"/>
                </a:cubicBezTo>
                <a:cubicBezTo>
                  <a:pt x="777" y="161"/>
                  <a:pt x="777" y="160"/>
                  <a:pt x="776" y="160"/>
                </a:cubicBezTo>
                <a:close/>
                <a:moveTo>
                  <a:pt x="444" y="18"/>
                </a:moveTo>
                <a:cubicBezTo>
                  <a:pt x="440" y="18"/>
                  <a:pt x="432" y="23"/>
                  <a:pt x="433" y="24"/>
                </a:cubicBezTo>
                <a:cubicBezTo>
                  <a:pt x="434" y="24"/>
                  <a:pt x="437" y="23"/>
                  <a:pt x="441" y="21"/>
                </a:cubicBezTo>
                <a:cubicBezTo>
                  <a:pt x="443" y="20"/>
                  <a:pt x="445" y="18"/>
                  <a:pt x="445" y="18"/>
                </a:cubicBezTo>
                <a:cubicBezTo>
                  <a:pt x="444" y="18"/>
                  <a:pt x="444" y="18"/>
                  <a:pt x="444" y="18"/>
                </a:cubicBezTo>
                <a:close/>
                <a:moveTo>
                  <a:pt x="750" y="185"/>
                </a:moveTo>
                <a:cubicBezTo>
                  <a:pt x="744" y="186"/>
                  <a:pt x="746" y="193"/>
                  <a:pt x="751" y="196"/>
                </a:cubicBezTo>
                <a:cubicBezTo>
                  <a:pt x="755" y="200"/>
                  <a:pt x="760" y="197"/>
                  <a:pt x="759" y="193"/>
                </a:cubicBezTo>
                <a:cubicBezTo>
                  <a:pt x="759" y="192"/>
                  <a:pt x="759" y="192"/>
                  <a:pt x="759" y="192"/>
                </a:cubicBezTo>
                <a:cubicBezTo>
                  <a:pt x="758" y="189"/>
                  <a:pt x="754" y="185"/>
                  <a:pt x="750" y="185"/>
                </a:cubicBezTo>
                <a:close/>
                <a:moveTo>
                  <a:pt x="761" y="180"/>
                </a:moveTo>
                <a:cubicBezTo>
                  <a:pt x="765" y="183"/>
                  <a:pt x="769" y="181"/>
                  <a:pt x="769" y="177"/>
                </a:cubicBezTo>
                <a:cubicBezTo>
                  <a:pt x="769" y="177"/>
                  <a:pt x="769" y="176"/>
                  <a:pt x="768" y="176"/>
                </a:cubicBezTo>
                <a:cubicBezTo>
                  <a:pt x="767" y="173"/>
                  <a:pt x="764" y="169"/>
                  <a:pt x="759" y="169"/>
                </a:cubicBezTo>
                <a:cubicBezTo>
                  <a:pt x="754" y="170"/>
                  <a:pt x="756" y="177"/>
                  <a:pt x="761" y="180"/>
                </a:cubicBezTo>
                <a:close/>
                <a:moveTo>
                  <a:pt x="428" y="32"/>
                </a:moveTo>
                <a:cubicBezTo>
                  <a:pt x="428" y="32"/>
                  <a:pt x="432" y="31"/>
                  <a:pt x="435" y="29"/>
                </a:cubicBezTo>
                <a:cubicBezTo>
                  <a:pt x="438" y="27"/>
                  <a:pt x="439" y="25"/>
                  <a:pt x="438" y="25"/>
                </a:cubicBezTo>
                <a:cubicBezTo>
                  <a:pt x="438" y="25"/>
                  <a:pt x="438" y="25"/>
                  <a:pt x="438" y="25"/>
                </a:cubicBezTo>
                <a:cubicBezTo>
                  <a:pt x="434" y="26"/>
                  <a:pt x="426" y="30"/>
                  <a:pt x="428" y="32"/>
                </a:cubicBezTo>
                <a:close/>
                <a:moveTo>
                  <a:pt x="670" y="236"/>
                </a:moveTo>
                <a:cubicBezTo>
                  <a:pt x="664" y="237"/>
                  <a:pt x="663" y="245"/>
                  <a:pt x="668" y="248"/>
                </a:cubicBezTo>
                <a:cubicBezTo>
                  <a:pt x="673" y="252"/>
                  <a:pt x="679" y="249"/>
                  <a:pt x="679" y="244"/>
                </a:cubicBezTo>
                <a:cubicBezTo>
                  <a:pt x="679" y="240"/>
                  <a:pt x="676" y="236"/>
                  <a:pt x="670" y="236"/>
                </a:cubicBezTo>
                <a:close/>
                <a:moveTo>
                  <a:pt x="924" y="306"/>
                </a:moveTo>
                <a:cubicBezTo>
                  <a:pt x="928" y="308"/>
                  <a:pt x="931" y="306"/>
                  <a:pt x="930" y="300"/>
                </a:cubicBezTo>
                <a:cubicBezTo>
                  <a:pt x="930" y="300"/>
                  <a:pt x="930" y="300"/>
                  <a:pt x="929" y="300"/>
                </a:cubicBezTo>
                <a:cubicBezTo>
                  <a:pt x="928" y="296"/>
                  <a:pt x="925" y="291"/>
                  <a:pt x="921" y="291"/>
                </a:cubicBezTo>
                <a:cubicBezTo>
                  <a:pt x="916" y="293"/>
                  <a:pt x="919" y="302"/>
                  <a:pt x="924" y="306"/>
                </a:cubicBezTo>
                <a:close/>
                <a:moveTo>
                  <a:pt x="654" y="272"/>
                </a:moveTo>
                <a:cubicBezTo>
                  <a:pt x="647" y="273"/>
                  <a:pt x="646" y="282"/>
                  <a:pt x="651" y="286"/>
                </a:cubicBezTo>
                <a:cubicBezTo>
                  <a:pt x="656" y="289"/>
                  <a:pt x="663" y="286"/>
                  <a:pt x="663" y="281"/>
                </a:cubicBezTo>
                <a:cubicBezTo>
                  <a:pt x="663" y="277"/>
                  <a:pt x="660" y="272"/>
                  <a:pt x="654" y="272"/>
                </a:cubicBezTo>
                <a:close/>
                <a:moveTo>
                  <a:pt x="667" y="218"/>
                </a:moveTo>
                <a:cubicBezTo>
                  <a:pt x="661" y="219"/>
                  <a:pt x="661" y="227"/>
                  <a:pt x="666" y="231"/>
                </a:cubicBezTo>
                <a:cubicBezTo>
                  <a:pt x="670" y="234"/>
                  <a:pt x="677" y="231"/>
                  <a:pt x="676" y="226"/>
                </a:cubicBezTo>
                <a:cubicBezTo>
                  <a:pt x="676" y="223"/>
                  <a:pt x="673" y="218"/>
                  <a:pt x="667" y="218"/>
                </a:cubicBezTo>
                <a:close/>
                <a:moveTo>
                  <a:pt x="440" y="24"/>
                </a:moveTo>
                <a:cubicBezTo>
                  <a:pt x="440" y="24"/>
                  <a:pt x="444" y="23"/>
                  <a:pt x="447" y="21"/>
                </a:cubicBezTo>
                <a:cubicBezTo>
                  <a:pt x="450" y="20"/>
                  <a:pt x="452" y="18"/>
                  <a:pt x="451" y="18"/>
                </a:cubicBezTo>
                <a:cubicBezTo>
                  <a:pt x="451" y="18"/>
                  <a:pt x="450" y="18"/>
                  <a:pt x="450" y="18"/>
                </a:cubicBezTo>
                <a:cubicBezTo>
                  <a:pt x="447" y="18"/>
                  <a:pt x="439" y="23"/>
                  <a:pt x="440" y="24"/>
                </a:cubicBezTo>
                <a:close/>
                <a:moveTo>
                  <a:pt x="463" y="18"/>
                </a:moveTo>
                <a:cubicBezTo>
                  <a:pt x="459" y="18"/>
                  <a:pt x="453" y="23"/>
                  <a:pt x="454" y="24"/>
                </a:cubicBezTo>
                <a:cubicBezTo>
                  <a:pt x="455" y="24"/>
                  <a:pt x="458" y="23"/>
                  <a:pt x="461" y="21"/>
                </a:cubicBezTo>
                <a:cubicBezTo>
                  <a:pt x="463" y="19"/>
                  <a:pt x="464" y="18"/>
                  <a:pt x="463" y="18"/>
                </a:cubicBezTo>
                <a:cubicBezTo>
                  <a:pt x="463" y="18"/>
                  <a:pt x="463" y="18"/>
                  <a:pt x="463" y="18"/>
                </a:cubicBezTo>
                <a:close/>
                <a:moveTo>
                  <a:pt x="466" y="29"/>
                </a:moveTo>
                <a:cubicBezTo>
                  <a:pt x="468" y="27"/>
                  <a:pt x="469" y="25"/>
                  <a:pt x="468" y="25"/>
                </a:cubicBezTo>
                <a:cubicBezTo>
                  <a:pt x="467" y="25"/>
                  <a:pt x="467" y="25"/>
                  <a:pt x="467" y="25"/>
                </a:cubicBezTo>
                <a:cubicBezTo>
                  <a:pt x="463" y="26"/>
                  <a:pt x="458" y="31"/>
                  <a:pt x="459" y="32"/>
                </a:cubicBezTo>
                <a:cubicBezTo>
                  <a:pt x="460" y="32"/>
                  <a:pt x="464" y="31"/>
                  <a:pt x="466" y="29"/>
                </a:cubicBezTo>
                <a:close/>
                <a:moveTo>
                  <a:pt x="457" y="37"/>
                </a:moveTo>
                <a:cubicBezTo>
                  <a:pt x="459" y="35"/>
                  <a:pt x="460" y="33"/>
                  <a:pt x="458" y="33"/>
                </a:cubicBezTo>
                <a:cubicBezTo>
                  <a:pt x="458" y="33"/>
                  <a:pt x="458" y="33"/>
                  <a:pt x="458" y="33"/>
                </a:cubicBezTo>
                <a:cubicBezTo>
                  <a:pt x="453" y="34"/>
                  <a:pt x="448" y="39"/>
                  <a:pt x="450" y="40"/>
                </a:cubicBezTo>
                <a:cubicBezTo>
                  <a:pt x="451" y="41"/>
                  <a:pt x="454" y="40"/>
                  <a:pt x="457" y="37"/>
                </a:cubicBezTo>
                <a:close/>
                <a:moveTo>
                  <a:pt x="457" y="18"/>
                </a:moveTo>
                <a:cubicBezTo>
                  <a:pt x="457" y="18"/>
                  <a:pt x="457" y="18"/>
                  <a:pt x="457" y="18"/>
                </a:cubicBezTo>
                <a:cubicBezTo>
                  <a:pt x="453" y="18"/>
                  <a:pt x="446" y="23"/>
                  <a:pt x="447" y="24"/>
                </a:cubicBezTo>
                <a:cubicBezTo>
                  <a:pt x="447" y="24"/>
                  <a:pt x="451" y="23"/>
                  <a:pt x="454" y="21"/>
                </a:cubicBezTo>
                <a:cubicBezTo>
                  <a:pt x="456" y="20"/>
                  <a:pt x="458" y="18"/>
                  <a:pt x="457" y="18"/>
                </a:cubicBezTo>
                <a:close/>
                <a:moveTo>
                  <a:pt x="440" y="50"/>
                </a:moveTo>
                <a:cubicBezTo>
                  <a:pt x="442" y="51"/>
                  <a:pt x="446" y="49"/>
                  <a:pt x="448" y="47"/>
                </a:cubicBezTo>
                <a:cubicBezTo>
                  <a:pt x="450" y="44"/>
                  <a:pt x="451" y="42"/>
                  <a:pt x="449" y="42"/>
                </a:cubicBezTo>
                <a:cubicBezTo>
                  <a:pt x="449" y="42"/>
                  <a:pt x="448" y="42"/>
                  <a:pt x="448" y="42"/>
                </a:cubicBezTo>
                <a:cubicBezTo>
                  <a:pt x="444" y="43"/>
                  <a:pt x="439" y="48"/>
                  <a:pt x="440" y="50"/>
                </a:cubicBezTo>
                <a:close/>
                <a:moveTo>
                  <a:pt x="464" y="11"/>
                </a:moveTo>
                <a:cubicBezTo>
                  <a:pt x="463" y="11"/>
                  <a:pt x="463" y="11"/>
                  <a:pt x="463" y="11"/>
                </a:cubicBezTo>
                <a:cubicBezTo>
                  <a:pt x="460" y="12"/>
                  <a:pt x="452" y="16"/>
                  <a:pt x="453" y="16"/>
                </a:cubicBezTo>
                <a:cubicBezTo>
                  <a:pt x="453" y="17"/>
                  <a:pt x="456" y="16"/>
                  <a:pt x="460" y="14"/>
                </a:cubicBezTo>
                <a:cubicBezTo>
                  <a:pt x="462" y="13"/>
                  <a:pt x="464" y="12"/>
                  <a:pt x="464" y="11"/>
                </a:cubicBezTo>
                <a:close/>
                <a:moveTo>
                  <a:pt x="448" y="37"/>
                </a:moveTo>
                <a:cubicBezTo>
                  <a:pt x="450" y="35"/>
                  <a:pt x="451" y="34"/>
                  <a:pt x="450" y="33"/>
                </a:cubicBezTo>
                <a:cubicBezTo>
                  <a:pt x="450" y="33"/>
                  <a:pt x="449" y="33"/>
                  <a:pt x="449" y="33"/>
                </a:cubicBezTo>
                <a:cubicBezTo>
                  <a:pt x="445" y="34"/>
                  <a:pt x="439" y="39"/>
                  <a:pt x="441" y="40"/>
                </a:cubicBezTo>
                <a:cubicBezTo>
                  <a:pt x="442" y="41"/>
                  <a:pt x="445" y="39"/>
                  <a:pt x="448" y="37"/>
                </a:cubicBezTo>
                <a:close/>
                <a:moveTo>
                  <a:pt x="767" y="248"/>
                </a:moveTo>
                <a:cubicBezTo>
                  <a:pt x="772" y="252"/>
                  <a:pt x="777" y="250"/>
                  <a:pt x="776" y="244"/>
                </a:cubicBezTo>
                <a:cubicBezTo>
                  <a:pt x="776" y="244"/>
                  <a:pt x="776" y="244"/>
                  <a:pt x="776" y="244"/>
                </a:cubicBezTo>
                <a:cubicBezTo>
                  <a:pt x="775" y="240"/>
                  <a:pt x="772" y="236"/>
                  <a:pt x="767" y="236"/>
                </a:cubicBezTo>
                <a:cubicBezTo>
                  <a:pt x="761" y="237"/>
                  <a:pt x="762" y="245"/>
                  <a:pt x="767" y="248"/>
                </a:cubicBezTo>
                <a:close/>
                <a:moveTo>
                  <a:pt x="782" y="209"/>
                </a:moveTo>
                <a:cubicBezTo>
                  <a:pt x="781" y="205"/>
                  <a:pt x="777" y="201"/>
                  <a:pt x="773" y="201"/>
                </a:cubicBezTo>
                <a:cubicBezTo>
                  <a:pt x="767" y="202"/>
                  <a:pt x="769" y="210"/>
                  <a:pt x="774" y="213"/>
                </a:cubicBezTo>
                <a:cubicBezTo>
                  <a:pt x="778" y="216"/>
                  <a:pt x="783" y="214"/>
                  <a:pt x="782" y="209"/>
                </a:cubicBezTo>
                <a:cubicBezTo>
                  <a:pt x="782" y="209"/>
                  <a:pt x="782" y="209"/>
                  <a:pt x="782" y="209"/>
                </a:cubicBezTo>
                <a:close/>
                <a:moveTo>
                  <a:pt x="458" y="11"/>
                </a:moveTo>
                <a:cubicBezTo>
                  <a:pt x="454" y="12"/>
                  <a:pt x="446" y="16"/>
                  <a:pt x="447" y="16"/>
                </a:cubicBezTo>
                <a:cubicBezTo>
                  <a:pt x="447" y="17"/>
                  <a:pt x="450" y="16"/>
                  <a:pt x="454" y="14"/>
                </a:cubicBezTo>
                <a:cubicBezTo>
                  <a:pt x="456" y="13"/>
                  <a:pt x="459" y="11"/>
                  <a:pt x="458" y="11"/>
                </a:cubicBezTo>
                <a:cubicBezTo>
                  <a:pt x="458" y="11"/>
                  <a:pt x="458" y="11"/>
                  <a:pt x="458" y="11"/>
                </a:cubicBezTo>
                <a:close/>
                <a:moveTo>
                  <a:pt x="197" y="165"/>
                </a:moveTo>
                <a:cubicBezTo>
                  <a:pt x="198" y="166"/>
                  <a:pt x="201" y="164"/>
                  <a:pt x="205" y="160"/>
                </a:cubicBezTo>
                <a:cubicBezTo>
                  <a:pt x="208" y="156"/>
                  <a:pt x="209" y="153"/>
                  <a:pt x="208" y="153"/>
                </a:cubicBezTo>
                <a:cubicBezTo>
                  <a:pt x="208" y="153"/>
                  <a:pt x="207" y="153"/>
                  <a:pt x="207" y="153"/>
                </a:cubicBezTo>
                <a:cubicBezTo>
                  <a:pt x="203" y="155"/>
                  <a:pt x="195" y="164"/>
                  <a:pt x="197" y="165"/>
                </a:cubicBezTo>
                <a:close/>
                <a:moveTo>
                  <a:pt x="1014" y="236"/>
                </a:moveTo>
                <a:cubicBezTo>
                  <a:pt x="1014" y="237"/>
                  <a:pt x="1015" y="240"/>
                  <a:pt x="1018" y="244"/>
                </a:cubicBezTo>
                <a:cubicBezTo>
                  <a:pt x="1020" y="247"/>
                  <a:pt x="1023" y="250"/>
                  <a:pt x="1024" y="250"/>
                </a:cubicBezTo>
                <a:cubicBezTo>
                  <a:pt x="1024" y="250"/>
                  <a:pt x="1023" y="247"/>
                  <a:pt x="1021" y="244"/>
                </a:cubicBezTo>
                <a:cubicBezTo>
                  <a:pt x="1019" y="240"/>
                  <a:pt x="1016" y="236"/>
                  <a:pt x="1014" y="236"/>
                </a:cubicBezTo>
                <a:close/>
                <a:moveTo>
                  <a:pt x="1002" y="218"/>
                </a:moveTo>
                <a:cubicBezTo>
                  <a:pt x="1001" y="220"/>
                  <a:pt x="1011" y="232"/>
                  <a:pt x="1012" y="232"/>
                </a:cubicBezTo>
                <a:cubicBezTo>
                  <a:pt x="1013" y="232"/>
                  <a:pt x="1012" y="229"/>
                  <a:pt x="1009" y="226"/>
                </a:cubicBezTo>
                <a:cubicBezTo>
                  <a:pt x="1007" y="223"/>
                  <a:pt x="1003" y="218"/>
                  <a:pt x="1002" y="218"/>
                </a:cubicBezTo>
                <a:close/>
                <a:moveTo>
                  <a:pt x="1009" y="236"/>
                </a:moveTo>
                <a:cubicBezTo>
                  <a:pt x="1008" y="237"/>
                  <a:pt x="1009" y="240"/>
                  <a:pt x="1012" y="244"/>
                </a:cubicBezTo>
                <a:cubicBezTo>
                  <a:pt x="1014" y="247"/>
                  <a:pt x="1017" y="250"/>
                  <a:pt x="1018" y="250"/>
                </a:cubicBezTo>
                <a:cubicBezTo>
                  <a:pt x="1019" y="250"/>
                  <a:pt x="1018" y="247"/>
                  <a:pt x="1016" y="244"/>
                </a:cubicBezTo>
                <a:cubicBezTo>
                  <a:pt x="1014" y="240"/>
                  <a:pt x="1010" y="236"/>
                  <a:pt x="1009" y="236"/>
                </a:cubicBezTo>
                <a:close/>
                <a:moveTo>
                  <a:pt x="888" y="150"/>
                </a:moveTo>
                <a:cubicBezTo>
                  <a:pt x="890" y="151"/>
                  <a:pt x="891" y="150"/>
                  <a:pt x="890" y="148"/>
                </a:cubicBezTo>
                <a:cubicBezTo>
                  <a:pt x="890" y="148"/>
                  <a:pt x="889" y="146"/>
                  <a:pt x="888" y="145"/>
                </a:cubicBezTo>
                <a:cubicBezTo>
                  <a:pt x="886" y="142"/>
                  <a:pt x="881" y="138"/>
                  <a:pt x="879" y="139"/>
                </a:cubicBezTo>
                <a:cubicBezTo>
                  <a:pt x="876" y="140"/>
                  <a:pt x="883" y="148"/>
                  <a:pt x="888" y="150"/>
                </a:cubicBezTo>
                <a:close/>
                <a:moveTo>
                  <a:pt x="184" y="181"/>
                </a:moveTo>
                <a:cubicBezTo>
                  <a:pt x="185" y="182"/>
                  <a:pt x="189" y="179"/>
                  <a:pt x="192" y="176"/>
                </a:cubicBezTo>
                <a:cubicBezTo>
                  <a:pt x="195" y="172"/>
                  <a:pt x="196" y="169"/>
                  <a:pt x="194" y="169"/>
                </a:cubicBezTo>
                <a:cubicBezTo>
                  <a:pt x="194" y="169"/>
                  <a:pt x="194" y="169"/>
                  <a:pt x="194" y="169"/>
                </a:cubicBezTo>
                <a:cubicBezTo>
                  <a:pt x="189" y="170"/>
                  <a:pt x="182" y="180"/>
                  <a:pt x="184" y="181"/>
                </a:cubicBezTo>
                <a:close/>
                <a:moveTo>
                  <a:pt x="203" y="169"/>
                </a:moveTo>
                <a:cubicBezTo>
                  <a:pt x="198" y="170"/>
                  <a:pt x="191" y="180"/>
                  <a:pt x="193" y="181"/>
                </a:cubicBezTo>
                <a:cubicBezTo>
                  <a:pt x="194" y="182"/>
                  <a:pt x="198" y="179"/>
                  <a:pt x="201" y="176"/>
                </a:cubicBezTo>
                <a:cubicBezTo>
                  <a:pt x="203" y="173"/>
                  <a:pt x="205" y="169"/>
                  <a:pt x="203" y="169"/>
                </a:cubicBezTo>
                <a:close/>
                <a:moveTo>
                  <a:pt x="197" y="160"/>
                </a:moveTo>
                <a:cubicBezTo>
                  <a:pt x="200" y="156"/>
                  <a:pt x="201" y="153"/>
                  <a:pt x="200" y="153"/>
                </a:cubicBezTo>
                <a:cubicBezTo>
                  <a:pt x="200" y="153"/>
                  <a:pt x="200" y="153"/>
                  <a:pt x="200" y="153"/>
                </a:cubicBezTo>
                <a:cubicBezTo>
                  <a:pt x="195" y="155"/>
                  <a:pt x="187" y="164"/>
                  <a:pt x="189" y="165"/>
                </a:cubicBezTo>
                <a:cubicBezTo>
                  <a:pt x="190" y="166"/>
                  <a:pt x="193" y="164"/>
                  <a:pt x="197" y="160"/>
                </a:cubicBezTo>
                <a:close/>
                <a:moveTo>
                  <a:pt x="201" y="139"/>
                </a:moveTo>
                <a:cubicBezTo>
                  <a:pt x="201" y="139"/>
                  <a:pt x="201" y="139"/>
                  <a:pt x="201" y="139"/>
                </a:cubicBezTo>
                <a:cubicBezTo>
                  <a:pt x="197" y="140"/>
                  <a:pt x="188" y="150"/>
                  <a:pt x="189" y="150"/>
                </a:cubicBezTo>
                <a:cubicBezTo>
                  <a:pt x="190" y="151"/>
                  <a:pt x="194" y="148"/>
                  <a:pt x="197" y="145"/>
                </a:cubicBezTo>
                <a:cubicBezTo>
                  <a:pt x="200" y="142"/>
                  <a:pt x="202" y="139"/>
                  <a:pt x="201" y="139"/>
                </a:cubicBezTo>
                <a:close/>
                <a:moveTo>
                  <a:pt x="125" y="232"/>
                </a:moveTo>
                <a:cubicBezTo>
                  <a:pt x="126" y="233"/>
                  <a:pt x="129" y="230"/>
                  <a:pt x="132" y="226"/>
                </a:cubicBezTo>
                <a:cubicBezTo>
                  <a:pt x="134" y="223"/>
                  <a:pt x="136" y="218"/>
                  <a:pt x="134" y="218"/>
                </a:cubicBezTo>
                <a:cubicBezTo>
                  <a:pt x="130" y="220"/>
                  <a:pt x="123" y="231"/>
                  <a:pt x="125" y="232"/>
                </a:cubicBezTo>
                <a:close/>
                <a:moveTo>
                  <a:pt x="159" y="185"/>
                </a:moveTo>
                <a:cubicBezTo>
                  <a:pt x="159" y="185"/>
                  <a:pt x="159" y="185"/>
                  <a:pt x="159" y="185"/>
                </a:cubicBezTo>
                <a:cubicBezTo>
                  <a:pt x="155" y="186"/>
                  <a:pt x="147" y="197"/>
                  <a:pt x="149" y="198"/>
                </a:cubicBezTo>
                <a:cubicBezTo>
                  <a:pt x="150" y="198"/>
                  <a:pt x="153" y="196"/>
                  <a:pt x="156" y="192"/>
                </a:cubicBezTo>
                <a:cubicBezTo>
                  <a:pt x="159" y="188"/>
                  <a:pt x="161" y="185"/>
                  <a:pt x="159" y="185"/>
                </a:cubicBezTo>
                <a:close/>
                <a:moveTo>
                  <a:pt x="913" y="145"/>
                </a:moveTo>
                <a:cubicBezTo>
                  <a:pt x="911" y="142"/>
                  <a:pt x="906" y="138"/>
                  <a:pt x="904" y="139"/>
                </a:cubicBezTo>
                <a:cubicBezTo>
                  <a:pt x="902" y="140"/>
                  <a:pt x="911" y="149"/>
                  <a:pt x="915" y="150"/>
                </a:cubicBezTo>
                <a:cubicBezTo>
                  <a:pt x="916" y="151"/>
                  <a:pt x="916" y="150"/>
                  <a:pt x="916" y="148"/>
                </a:cubicBezTo>
                <a:cubicBezTo>
                  <a:pt x="915" y="148"/>
                  <a:pt x="914" y="146"/>
                  <a:pt x="913" y="145"/>
                </a:cubicBezTo>
                <a:close/>
                <a:moveTo>
                  <a:pt x="897" y="150"/>
                </a:moveTo>
                <a:cubicBezTo>
                  <a:pt x="899" y="151"/>
                  <a:pt x="900" y="150"/>
                  <a:pt x="899" y="149"/>
                </a:cubicBezTo>
                <a:cubicBezTo>
                  <a:pt x="899" y="148"/>
                  <a:pt x="899" y="147"/>
                  <a:pt x="897" y="145"/>
                </a:cubicBezTo>
                <a:cubicBezTo>
                  <a:pt x="895" y="142"/>
                  <a:pt x="890" y="138"/>
                  <a:pt x="888" y="139"/>
                </a:cubicBezTo>
                <a:cubicBezTo>
                  <a:pt x="885" y="140"/>
                  <a:pt x="893" y="148"/>
                  <a:pt x="897" y="150"/>
                </a:cubicBezTo>
                <a:close/>
                <a:moveTo>
                  <a:pt x="906" y="150"/>
                </a:moveTo>
                <a:cubicBezTo>
                  <a:pt x="908" y="151"/>
                  <a:pt x="909" y="150"/>
                  <a:pt x="908" y="149"/>
                </a:cubicBezTo>
                <a:cubicBezTo>
                  <a:pt x="908" y="148"/>
                  <a:pt x="907" y="147"/>
                  <a:pt x="905" y="145"/>
                </a:cubicBezTo>
                <a:cubicBezTo>
                  <a:pt x="903" y="142"/>
                  <a:pt x="898" y="138"/>
                  <a:pt x="896" y="139"/>
                </a:cubicBezTo>
                <a:cubicBezTo>
                  <a:pt x="894" y="140"/>
                  <a:pt x="902" y="148"/>
                  <a:pt x="906" y="150"/>
                </a:cubicBezTo>
                <a:close/>
                <a:moveTo>
                  <a:pt x="153" y="185"/>
                </a:moveTo>
                <a:cubicBezTo>
                  <a:pt x="153" y="185"/>
                  <a:pt x="153" y="185"/>
                  <a:pt x="153" y="185"/>
                </a:cubicBezTo>
                <a:cubicBezTo>
                  <a:pt x="149" y="186"/>
                  <a:pt x="141" y="197"/>
                  <a:pt x="143" y="198"/>
                </a:cubicBezTo>
                <a:cubicBezTo>
                  <a:pt x="144" y="198"/>
                  <a:pt x="147" y="196"/>
                  <a:pt x="150" y="192"/>
                </a:cubicBezTo>
                <a:cubicBezTo>
                  <a:pt x="153" y="188"/>
                  <a:pt x="155" y="185"/>
                  <a:pt x="153" y="185"/>
                </a:cubicBezTo>
                <a:close/>
                <a:moveTo>
                  <a:pt x="125" y="215"/>
                </a:moveTo>
                <a:cubicBezTo>
                  <a:pt x="126" y="215"/>
                  <a:pt x="128" y="212"/>
                  <a:pt x="131" y="209"/>
                </a:cubicBezTo>
                <a:cubicBezTo>
                  <a:pt x="134" y="205"/>
                  <a:pt x="136" y="201"/>
                  <a:pt x="135" y="201"/>
                </a:cubicBezTo>
                <a:cubicBezTo>
                  <a:pt x="135" y="201"/>
                  <a:pt x="135" y="201"/>
                  <a:pt x="135" y="201"/>
                </a:cubicBezTo>
                <a:cubicBezTo>
                  <a:pt x="131" y="203"/>
                  <a:pt x="124" y="214"/>
                  <a:pt x="125" y="215"/>
                </a:cubicBezTo>
                <a:close/>
                <a:moveTo>
                  <a:pt x="129" y="198"/>
                </a:moveTo>
                <a:cubicBezTo>
                  <a:pt x="130" y="198"/>
                  <a:pt x="134" y="194"/>
                  <a:pt x="135" y="192"/>
                </a:cubicBezTo>
                <a:cubicBezTo>
                  <a:pt x="137" y="190"/>
                  <a:pt x="141" y="186"/>
                  <a:pt x="140" y="185"/>
                </a:cubicBezTo>
                <a:cubicBezTo>
                  <a:pt x="140" y="185"/>
                  <a:pt x="140" y="185"/>
                  <a:pt x="140" y="185"/>
                </a:cubicBezTo>
                <a:cubicBezTo>
                  <a:pt x="138" y="186"/>
                  <a:pt x="129" y="197"/>
                  <a:pt x="129" y="198"/>
                </a:cubicBezTo>
                <a:close/>
                <a:moveTo>
                  <a:pt x="148" y="185"/>
                </a:moveTo>
                <a:cubicBezTo>
                  <a:pt x="144" y="186"/>
                  <a:pt x="136" y="197"/>
                  <a:pt x="138" y="198"/>
                </a:cubicBezTo>
                <a:cubicBezTo>
                  <a:pt x="138" y="198"/>
                  <a:pt x="141" y="196"/>
                  <a:pt x="144" y="192"/>
                </a:cubicBezTo>
                <a:cubicBezTo>
                  <a:pt x="147" y="188"/>
                  <a:pt x="149" y="185"/>
                  <a:pt x="148" y="185"/>
                </a:cubicBezTo>
                <a:cubicBezTo>
                  <a:pt x="148" y="185"/>
                  <a:pt x="148" y="185"/>
                  <a:pt x="148" y="185"/>
                </a:cubicBezTo>
                <a:close/>
                <a:moveTo>
                  <a:pt x="910" y="153"/>
                </a:moveTo>
                <a:cubicBezTo>
                  <a:pt x="907" y="155"/>
                  <a:pt x="915" y="164"/>
                  <a:pt x="919" y="165"/>
                </a:cubicBezTo>
                <a:cubicBezTo>
                  <a:pt x="921" y="166"/>
                  <a:pt x="922" y="165"/>
                  <a:pt x="921" y="163"/>
                </a:cubicBezTo>
                <a:cubicBezTo>
                  <a:pt x="921" y="163"/>
                  <a:pt x="920" y="162"/>
                  <a:pt x="919" y="160"/>
                </a:cubicBezTo>
                <a:cubicBezTo>
                  <a:pt x="916" y="157"/>
                  <a:pt x="912" y="153"/>
                  <a:pt x="910" y="153"/>
                </a:cubicBezTo>
                <a:close/>
                <a:moveTo>
                  <a:pt x="182" y="166"/>
                </a:moveTo>
                <a:cubicBezTo>
                  <a:pt x="183" y="166"/>
                  <a:pt x="186" y="163"/>
                  <a:pt x="189" y="160"/>
                </a:cubicBezTo>
                <a:cubicBezTo>
                  <a:pt x="193" y="156"/>
                  <a:pt x="194" y="153"/>
                  <a:pt x="193" y="153"/>
                </a:cubicBezTo>
                <a:cubicBezTo>
                  <a:pt x="193" y="153"/>
                  <a:pt x="193" y="153"/>
                  <a:pt x="193" y="153"/>
                </a:cubicBezTo>
                <a:cubicBezTo>
                  <a:pt x="188" y="155"/>
                  <a:pt x="180" y="165"/>
                  <a:pt x="182" y="166"/>
                </a:cubicBezTo>
                <a:close/>
                <a:moveTo>
                  <a:pt x="935" y="185"/>
                </a:moveTo>
                <a:cubicBezTo>
                  <a:pt x="932" y="186"/>
                  <a:pt x="940" y="196"/>
                  <a:pt x="944" y="198"/>
                </a:cubicBezTo>
                <a:cubicBezTo>
                  <a:pt x="946" y="198"/>
                  <a:pt x="947" y="197"/>
                  <a:pt x="946" y="195"/>
                </a:cubicBezTo>
                <a:cubicBezTo>
                  <a:pt x="945" y="194"/>
                  <a:pt x="945" y="193"/>
                  <a:pt x="944" y="192"/>
                </a:cubicBezTo>
                <a:cubicBezTo>
                  <a:pt x="942" y="189"/>
                  <a:pt x="938" y="185"/>
                  <a:pt x="935" y="185"/>
                </a:cubicBezTo>
                <a:close/>
                <a:moveTo>
                  <a:pt x="944" y="185"/>
                </a:moveTo>
                <a:cubicBezTo>
                  <a:pt x="941" y="186"/>
                  <a:pt x="950" y="197"/>
                  <a:pt x="953" y="198"/>
                </a:cubicBezTo>
                <a:cubicBezTo>
                  <a:pt x="955" y="198"/>
                  <a:pt x="955" y="197"/>
                  <a:pt x="954" y="194"/>
                </a:cubicBezTo>
                <a:cubicBezTo>
                  <a:pt x="954" y="194"/>
                  <a:pt x="953" y="193"/>
                  <a:pt x="953" y="192"/>
                </a:cubicBezTo>
                <a:cubicBezTo>
                  <a:pt x="950" y="189"/>
                  <a:pt x="946" y="185"/>
                  <a:pt x="944" y="185"/>
                </a:cubicBezTo>
                <a:close/>
                <a:moveTo>
                  <a:pt x="956" y="201"/>
                </a:moveTo>
                <a:cubicBezTo>
                  <a:pt x="953" y="203"/>
                  <a:pt x="961" y="213"/>
                  <a:pt x="965" y="215"/>
                </a:cubicBezTo>
                <a:cubicBezTo>
                  <a:pt x="967" y="215"/>
                  <a:pt x="967" y="214"/>
                  <a:pt x="966" y="211"/>
                </a:cubicBezTo>
                <a:cubicBezTo>
                  <a:pt x="965" y="210"/>
                  <a:pt x="965" y="209"/>
                  <a:pt x="965" y="209"/>
                </a:cubicBezTo>
                <a:cubicBezTo>
                  <a:pt x="962" y="205"/>
                  <a:pt x="958" y="201"/>
                  <a:pt x="956" y="201"/>
                </a:cubicBezTo>
                <a:close/>
                <a:moveTo>
                  <a:pt x="923" y="169"/>
                </a:moveTo>
                <a:cubicBezTo>
                  <a:pt x="920" y="170"/>
                  <a:pt x="928" y="179"/>
                  <a:pt x="932" y="181"/>
                </a:cubicBezTo>
                <a:cubicBezTo>
                  <a:pt x="934" y="182"/>
                  <a:pt x="934" y="181"/>
                  <a:pt x="934" y="179"/>
                </a:cubicBezTo>
                <a:cubicBezTo>
                  <a:pt x="933" y="178"/>
                  <a:pt x="933" y="177"/>
                  <a:pt x="932" y="176"/>
                </a:cubicBezTo>
                <a:cubicBezTo>
                  <a:pt x="929" y="173"/>
                  <a:pt x="925" y="169"/>
                  <a:pt x="923" y="169"/>
                </a:cubicBezTo>
                <a:close/>
                <a:moveTo>
                  <a:pt x="940" y="176"/>
                </a:moveTo>
                <a:cubicBezTo>
                  <a:pt x="938" y="173"/>
                  <a:pt x="933" y="169"/>
                  <a:pt x="931" y="169"/>
                </a:cubicBezTo>
                <a:cubicBezTo>
                  <a:pt x="929" y="170"/>
                  <a:pt x="937" y="180"/>
                  <a:pt x="941" y="181"/>
                </a:cubicBezTo>
                <a:cubicBezTo>
                  <a:pt x="943" y="182"/>
                  <a:pt x="943" y="181"/>
                  <a:pt x="942" y="179"/>
                </a:cubicBezTo>
                <a:cubicBezTo>
                  <a:pt x="941" y="178"/>
                  <a:pt x="941" y="177"/>
                  <a:pt x="940" y="176"/>
                </a:cubicBezTo>
                <a:close/>
                <a:moveTo>
                  <a:pt x="927" y="160"/>
                </a:moveTo>
                <a:cubicBezTo>
                  <a:pt x="924" y="157"/>
                  <a:pt x="920" y="153"/>
                  <a:pt x="918" y="153"/>
                </a:cubicBezTo>
                <a:cubicBezTo>
                  <a:pt x="916" y="155"/>
                  <a:pt x="925" y="164"/>
                  <a:pt x="928" y="165"/>
                </a:cubicBezTo>
                <a:cubicBezTo>
                  <a:pt x="930" y="166"/>
                  <a:pt x="930" y="165"/>
                  <a:pt x="929" y="163"/>
                </a:cubicBezTo>
                <a:cubicBezTo>
                  <a:pt x="929" y="163"/>
                  <a:pt x="928" y="162"/>
                  <a:pt x="927" y="160"/>
                </a:cubicBezTo>
                <a:close/>
                <a:moveTo>
                  <a:pt x="117" y="215"/>
                </a:moveTo>
                <a:cubicBezTo>
                  <a:pt x="117" y="215"/>
                  <a:pt x="121" y="211"/>
                  <a:pt x="122" y="209"/>
                </a:cubicBezTo>
                <a:cubicBezTo>
                  <a:pt x="124" y="207"/>
                  <a:pt x="127" y="202"/>
                  <a:pt x="127" y="201"/>
                </a:cubicBezTo>
                <a:cubicBezTo>
                  <a:pt x="127" y="201"/>
                  <a:pt x="127" y="201"/>
                  <a:pt x="127" y="201"/>
                </a:cubicBezTo>
                <a:cubicBezTo>
                  <a:pt x="124" y="203"/>
                  <a:pt x="116" y="213"/>
                  <a:pt x="117" y="215"/>
                </a:cubicBezTo>
                <a:close/>
                <a:moveTo>
                  <a:pt x="941" y="160"/>
                </a:moveTo>
                <a:cubicBezTo>
                  <a:pt x="938" y="157"/>
                  <a:pt x="934" y="153"/>
                  <a:pt x="932" y="153"/>
                </a:cubicBezTo>
                <a:cubicBezTo>
                  <a:pt x="930" y="155"/>
                  <a:pt x="941" y="165"/>
                  <a:pt x="943" y="166"/>
                </a:cubicBezTo>
                <a:cubicBezTo>
                  <a:pt x="944" y="166"/>
                  <a:pt x="944" y="165"/>
                  <a:pt x="943" y="163"/>
                </a:cubicBezTo>
                <a:cubicBezTo>
                  <a:pt x="942" y="162"/>
                  <a:pt x="942" y="161"/>
                  <a:pt x="941" y="160"/>
                </a:cubicBezTo>
                <a:close/>
                <a:moveTo>
                  <a:pt x="973" y="209"/>
                </a:moveTo>
                <a:cubicBezTo>
                  <a:pt x="970" y="205"/>
                  <a:pt x="966" y="201"/>
                  <a:pt x="964" y="201"/>
                </a:cubicBezTo>
                <a:cubicBezTo>
                  <a:pt x="962" y="203"/>
                  <a:pt x="970" y="213"/>
                  <a:pt x="973" y="215"/>
                </a:cubicBezTo>
                <a:cubicBezTo>
                  <a:pt x="975" y="215"/>
                  <a:pt x="975" y="214"/>
                  <a:pt x="974" y="211"/>
                </a:cubicBezTo>
                <a:cubicBezTo>
                  <a:pt x="974" y="210"/>
                  <a:pt x="973" y="210"/>
                  <a:pt x="973" y="209"/>
                </a:cubicBezTo>
                <a:close/>
                <a:moveTo>
                  <a:pt x="925" y="153"/>
                </a:moveTo>
                <a:cubicBezTo>
                  <a:pt x="923" y="155"/>
                  <a:pt x="933" y="165"/>
                  <a:pt x="936" y="166"/>
                </a:cubicBezTo>
                <a:cubicBezTo>
                  <a:pt x="937" y="166"/>
                  <a:pt x="937" y="165"/>
                  <a:pt x="936" y="162"/>
                </a:cubicBezTo>
                <a:cubicBezTo>
                  <a:pt x="935" y="162"/>
                  <a:pt x="935" y="161"/>
                  <a:pt x="934" y="160"/>
                </a:cubicBezTo>
                <a:cubicBezTo>
                  <a:pt x="932" y="157"/>
                  <a:pt x="927" y="153"/>
                  <a:pt x="925" y="153"/>
                </a:cubicBezTo>
                <a:close/>
                <a:moveTo>
                  <a:pt x="923" y="150"/>
                </a:moveTo>
                <a:cubicBezTo>
                  <a:pt x="924" y="150"/>
                  <a:pt x="924" y="149"/>
                  <a:pt x="922" y="148"/>
                </a:cubicBezTo>
                <a:cubicBezTo>
                  <a:pt x="922" y="147"/>
                  <a:pt x="921" y="146"/>
                  <a:pt x="920" y="145"/>
                </a:cubicBezTo>
                <a:cubicBezTo>
                  <a:pt x="918" y="142"/>
                  <a:pt x="913" y="138"/>
                  <a:pt x="911" y="139"/>
                </a:cubicBezTo>
                <a:cubicBezTo>
                  <a:pt x="909" y="140"/>
                  <a:pt x="920" y="150"/>
                  <a:pt x="923" y="150"/>
                </a:cubicBezTo>
                <a:close/>
                <a:moveTo>
                  <a:pt x="108" y="232"/>
                </a:moveTo>
                <a:cubicBezTo>
                  <a:pt x="109" y="233"/>
                  <a:pt x="111" y="230"/>
                  <a:pt x="114" y="226"/>
                </a:cubicBezTo>
                <a:cubicBezTo>
                  <a:pt x="117" y="222"/>
                  <a:pt x="119" y="218"/>
                  <a:pt x="118" y="218"/>
                </a:cubicBezTo>
                <a:cubicBezTo>
                  <a:pt x="118" y="218"/>
                  <a:pt x="118" y="218"/>
                  <a:pt x="118" y="218"/>
                </a:cubicBezTo>
                <a:cubicBezTo>
                  <a:pt x="114" y="220"/>
                  <a:pt x="107" y="231"/>
                  <a:pt x="108" y="232"/>
                </a:cubicBezTo>
                <a:close/>
                <a:moveTo>
                  <a:pt x="939" y="169"/>
                </a:moveTo>
                <a:cubicBezTo>
                  <a:pt x="937" y="170"/>
                  <a:pt x="946" y="180"/>
                  <a:pt x="949" y="181"/>
                </a:cubicBezTo>
                <a:cubicBezTo>
                  <a:pt x="950" y="182"/>
                  <a:pt x="951" y="181"/>
                  <a:pt x="950" y="179"/>
                </a:cubicBezTo>
                <a:cubicBezTo>
                  <a:pt x="949" y="178"/>
                  <a:pt x="949" y="177"/>
                  <a:pt x="948" y="176"/>
                </a:cubicBezTo>
                <a:cubicBezTo>
                  <a:pt x="945" y="173"/>
                  <a:pt x="941" y="169"/>
                  <a:pt x="939" y="169"/>
                </a:cubicBezTo>
                <a:close/>
                <a:moveTo>
                  <a:pt x="961" y="176"/>
                </a:moveTo>
                <a:cubicBezTo>
                  <a:pt x="958" y="173"/>
                  <a:pt x="954" y="169"/>
                  <a:pt x="952" y="169"/>
                </a:cubicBezTo>
                <a:cubicBezTo>
                  <a:pt x="951" y="170"/>
                  <a:pt x="961" y="181"/>
                  <a:pt x="963" y="181"/>
                </a:cubicBezTo>
                <a:cubicBezTo>
                  <a:pt x="964" y="182"/>
                  <a:pt x="964" y="181"/>
                  <a:pt x="963" y="179"/>
                </a:cubicBezTo>
                <a:cubicBezTo>
                  <a:pt x="962" y="178"/>
                  <a:pt x="961" y="177"/>
                  <a:pt x="961" y="176"/>
                </a:cubicBezTo>
                <a:close/>
                <a:moveTo>
                  <a:pt x="946" y="169"/>
                </a:moveTo>
                <a:cubicBezTo>
                  <a:pt x="944" y="170"/>
                  <a:pt x="954" y="181"/>
                  <a:pt x="957" y="181"/>
                </a:cubicBezTo>
                <a:cubicBezTo>
                  <a:pt x="958" y="182"/>
                  <a:pt x="958" y="180"/>
                  <a:pt x="956" y="178"/>
                </a:cubicBezTo>
                <a:cubicBezTo>
                  <a:pt x="956" y="178"/>
                  <a:pt x="955" y="177"/>
                  <a:pt x="954" y="176"/>
                </a:cubicBezTo>
                <a:cubicBezTo>
                  <a:pt x="952" y="173"/>
                  <a:pt x="948" y="169"/>
                  <a:pt x="946" y="169"/>
                </a:cubicBezTo>
                <a:close/>
                <a:moveTo>
                  <a:pt x="959" y="185"/>
                </a:moveTo>
                <a:cubicBezTo>
                  <a:pt x="957" y="186"/>
                  <a:pt x="967" y="197"/>
                  <a:pt x="969" y="198"/>
                </a:cubicBezTo>
                <a:cubicBezTo>
                  <a:pt x="971" y="198"/>
                  <a:pt x="970" y="196"/>
                  <a:pt x="968" y="193"/>
                </a:cubicBezTo>
                <a:cubicBezTo>
                  <a:pt x="968" y="193"/>
                  <a:pt x="968" y="192"/>
                  <a:pt x="967" y="192"/>
                </a:cubicBezTo>
                <a:cubicBezTo>
                  <a:pt x="965" y="189"/>
                  <a:pt x="961" y="185"/>
                  <a:pt x="959" y="185"/>
                </a:cubicBezTo>
                <a:close/>
                <a:moveTo>
                  <a:pt x="927" y="145"/>
                </a:moveTo>
                <a:cubicBezTo>
                  <a:pt x="924" y="142"/>
                  <a:pt x="920" y="138"/>
                  <a:pt x="918" y="139"/>
                </a:cubicBezTo>
                <a:cubicBezTo>
                  <a:pt x="916" y="140"/>
                  <a:pt x="927" y="150"/>
                  <a:pt x="929" y="150"/>
                </a:cubicBezTo>
                <a:cubicBezTo>
                  <a:pt x="930" y="150"/>
                  <a:pt x="930" y="150"/>
                  <a:pt x="929" y="148"/>
                </a:cubicBezTo>
                <a:cubicBezTo>
                  <a:pt x="929" y="147"/>
                  <a:pt x="928" y="146"/>
                  <a:pt x="927" y="145"/>
                </a:cubicBezTo>
                <a:close/>
                <a:moveTo>
                  <a:pt x="995" y="236"/>
                </a:moveTo>
                <a:cubicBezTo>
                  <a:pt x="993" y="237"/>
                  <a:pt x="1001" y="249"/>
                  <a:pt x="1004" y="250"/>
                </a:cubicBezTo>
                <a:cubicBezTo>
                  <a:pt x="1006" y="250"/>
                  <a:pt x="1005" y="248"/>
                  <a:pt x="1003" y="244"/>
                </a:cubicBezTo>
                <a:cubicBezTo>
                  <a:pt x="1001" y="240"/>
                  <a:pt x="997" y="236"/>
                  <a:pt x="995" y="236"/>
                </a:cubicBezTo>
                <a:close/>
                <a:moveTo>
                  <a:pt x="1003" y="236"/>
                </a:moveTo>
                <a:cubicBezTo>
                  <a:pt x="1000" y="237"/>
                  <a:pt x="1009" y="249"/>
                  <a:pt x="1011" y="250"/>
                </a:cubicBezTo>
                <a:cubicBezTo>
                  <a:pt x="1013" y="250"/>
                  <a:pt x="1012" y="248"/>
                  <a:pt x="1010" y="244"/>
                </a:cubicBezTo>
                <a:cubicBezTo>
                  <a:pt x="1008" y="240"/>
                  <a:pt x="1004" y="236"/>
                  <a:pt x="1003" y="236"/>
                </a:cubicBezTo>
                <a:close/>
                <a:moveTo>
                  <a:pt x="999" y="226"/>
                </a:moveTo>
                <a:cubicBezTo>
                  <a:pt x="996" y="223"/>
                  <a:pt x="993" y="218"/>
                  <a:pt x="991" y="218"/>
                </a:cubicBezTo>
                <a:cubicBezTo>
                  <a:pt x="989" y="220"/>
                  <a:pt x="998" y="232"/>
                  <a:pt x="1000" y="232"/>
                </a:cubicBezTo>
                <a:cubicBezTo>
                  <a:pt x="1002" y="233"/>
                  <a:pt x="1001" y="230"/>
                  <a:pt x="999" y="227"/>
                </a:cubicBezTo>
                <a:cubicBezTo>
                  <a:pt x="999" y="226"/>
                  <a:pt x="999" y="226"/>
                  <a:pt x="999" y="226"/>
                </a:cubicBezTo>
                <a:close/>
                <a:moveTo>
                  <a:pt x="104" y="232"/>
                </a:moveTo>
                <a:cubicBezTo>
                  <a:pt x="105" y="232"/>
                  <a:pt x="108" y="228"/>
                  <a:pt x="110" y="226"/>
                </a:cubicBezTo>
                <a:cubicBezTo>
                  <a:pt x="112" y="223"/>
                  <a:pt x="114" y="219"/>
                  <a:pt x="114" y="218"/>
                </a:cubicBezTo>
                <a:cubicBezTo>
                  <a:pt x="114" y="218"/>
                  <a:pt x="114" y="218"/>
                  <a:pt x="114" y="218"/>
                </a:cubicBezTo>
                <a:cubicBezTo>
                  <a:pt x="112" y="220"/>
                  <a:pt x="104" y="231"/>
                  <a:pt x="104" y="232"/>
                </a:cubicBezTo>
                <a:close/>
                <a:moveTo>
                  <a:pt x="972" y="201"/>
                </a:moveTo>
                <a:cubicBezTo>
                  <a:pt x="969" y="203"/>
                  <a:pt x="979" y="214"/>
                  <a:pt x="981" y="215"/>
                </a:cubicBezTo>
                <a:cubicBezTo>
                  <a:pt x="983" y="215"/>
                  <a:pt x="983" y="213"/>
                  <a:pt x="980" y="209"/>
                </a:cubicBezTo>
                <a:cubicBezTo>
                  <a:pt x="980" y="209"/>
                  <a:pt x="980" y="209"/>
                  <a:pt x="980" y="209"/>
                </a:cubicBezTo>
                <a:cubicBezTo>
                  <a:pt x="978" y="205"/>
                  <a:pt x="974" y="201"/>
                  <a:pt x="972" y="201"/>
                </a:cubicBezTo>
                <a:close/>
                <a:moveTo>
                  <a:pt x="974" y="192"/>
                </a:moveTo>
                <a:cubicBezTo>
                  <a:pt x="971" y="188"/>
                  <a:pt x="967" y="185"/>
                  <a:pt x="966" y="185"/>
                </a:cubicBezTo>
                <a:cubicBezTo>
                  <a:pt x="964" y="186"/>
                  <a:pt x="974" y="197"/>
                  <a:pt x="976" y="198"/>
                </a:cubicBezTo>
                <a:cubicBezTo>
                  <a:pt x="977" y="198"/>
                  <a:pt x="977" y="197"/>
                  <a:pt x="975" y="194"/>
                </a:cubicBezTo>
                <a:cubicBezTo>
                  <a:pt x="975" y="194"/>
                  <a:pt x="975" y="193"/>
                  <a:pt x="974" y="192"/>
                </a:cubicBezTo>
                <a:close/>
                <a:moveTo>
                  <a:pt x="986" y="209"/>
                </a:moveTo>
                <a:cubicBezTo>
                  <a:pt x="984" y="205"/>
                  <a:pt x="980" y="201"/>
                  <a:pt x="979" y="201"/>
                </a:cubicBezTo>
                <a:cubicBezTo>
                  <a:pt x="977" y="203"/>
                  <a:pt x="986" y="214"/>
                  <a:pt x="988" y="215"/>
                </a:cubicBezTo>
                <a:cubicBezTo>
                  <a:pt x="990" y="215"/>
                  <a:pt x="989" y="213"/>
                  <a:pt x="987" y="210"/>
                </a:cubicBezTo>
                <a:cubicBezTo>
                  <a:pt x="987" y="210"/>
                  <a:pt x="987" y="209"/>
                  <a:pt x="986" y="209"/>
                </a:cubicBezTo>
                <a:close/>
                <a:moveTo>
                  <a:pt x="984" y="218"/>
                </a:moveTo>
                <a:cubicBezTo>
                  <a:pt x="981" y="220"/>
                  <a:pt x="990" y="232"/>
                  <a:pt x="993" y="232"/>
                </a:cubicBezTo>
                <a:cubicBezTo>
                  <a:pt x="995" y="233"/>
                  <a:pt x="994" y="230"/>
                  <a:pt x="992" y="226"/>
                </a:cubicBezTo>
                <a:cubicBezTo>
                  <a:pt x="990" y="223"/>
                  <a:pt x="986" y="218"/>
                  <a:pt x="984" y="218"/>
                </a:cubicBezTo>
                <a:close/>
                <a:moveTo>
                  <a:pt x="960" y="192"/>
                </a:moveTo>
                <a:cubicBezTo>
                  <a:pt x="958" y="189"/>
                  <a:pt x="954" y="185"/>
                  <a:pt x="952" y="185"/>
                </a:cubicBezTo>
                <a:cubicBezTo>
                  <a:pt x="950" y="186"/>
                  <a:pt x="958" y="197"/>
                  <a:pt x="961" y="198"/>
                </a:cubicBezTo>
                <a:cubicBezTo>
                  <a:pt x="963" y="198"/>
                  <a:pt x="963" y="197"/>
                  <a:pt x="962" y="195"/>
                </a:cubicBezTo>
                <a:cubicBezTo>
                  <a:pt x="962" y="194"/>
                  <a:pt x="961" y="193"/>
                  <a:pt x="960" y="192"/>
                </a:cubicBezTo>
                <a:close/>
                <a:moveTo>
                  <a:pt x="935" y="192"/>
                </a:moveTo>
                <a:cubicBezTo>
                  <a:pt x="933" y="189"/>
                  <a:pt x="928" y="185"/>
                  <a:pt x="926" y="185"/>
                </a:cubicBezTo>
                <a:cubicBezTo>
                  <a:pt x="923" y="186"/>
                  <a:pt x="930" y="196"/>
                  <a:pt x="934" y="198"/>
                </a:cubicBezTo>
                <a:cubicBezTo>
                  <a:pt x="936" y="199"/>
                  <a:pt x="937" y="197"/>
                  <a:pt x="936" y="194"/>
                </a:cubicBezTo>
                <a:cubicBezTo>
                  <a:pt x="936" y="194"/>
                  <a:pt x="935" y="193"/>
                  <a:pt x="935" y="192"/>
                </a:cubicBezTo>
                <a:close/>
                <a:moveTo>
                  <a:pt x="955" y="214"/>
                </a:moveTo>
                <a:cubicBezTo>
                  <a:pt x="957" y="215"/>
                  <a:pt x="958" y="214"/>
                  <a:pt x="957" y="211"/>
                </a:cubicBezTo>
                <a:cubicBezTo>
                  <a:pt x="957" y="210"/>
                  <a:pt x="956" y="210"/>
                  <a:pt x="956" y="209"/>
                </a:cubicBezTo>
                <a:cubicBezTo>
                  <a:pt x="954" y="205"/>
                  <a:pt x="950" y="201"/>
                  <a:pt x="947" y="201"/>
                </a:cubicBezTo>
                <a:cubicBezTo>
                  <a:pt x="944" y="203"/>
                  <a:pt x="951" y="213"/>
                  <a:pt x="955" y="214"/>
                </a:cubicBezTo>
                <a:close/>
                <a:moveTo>
                  <a:pt x="160" y="215"/>
                </a:moveTo>
                <a:cubicBezTo>
                  <a:pt x="161" y="215"/>
                  <a:pt x="165" y="213"/>
                  <a:pt x="168" y="209"/>
                </a:cubicBezTo>
                <a:cubicBezTo>
                  <a:pt x="170" y="206"/>
                  <a:pt x="172" y="201"/>
                  <a:pt x="169" y="201"/>
                </a:cubicBezTo>
                <a:cubicBezTo>
                  <a:pt x="164" y="203"/>
                  <a:pt x="158" y="213"/>
                  <a:pt x="160" y="215"/>
                </a:cubicBezTo>
                <a:close/>
                <a:moveTo>
                  <a:pt x="937" y="201"/>
                </a:moveTo>
                <a:cubicBezTo>
                  <a:pt x="934" y="203"/>
                  <a:pt x="941" y="213"/>
                  <a:pt x="945" y="214"/>
                </a:cubicBezTo>
                <a:cubicBezTo>
                  <a:pt x="948" y="215"/>
                  <a:pt x="948" y="214"/>
                  <a:pt x="947" y="211"/>
                </a:cubicBezTo>
                <a:cubicBezTo>
                  <a:pt x="947" y="210"/>
                  <a:pt x="946" y="209"/>
                  <a:pt x="946" y="209"/>
                </a:cubicBezTo>
                <a:cubicBezTo>
                  <a:pt x="944" y="205"/>
                  <a:pt x="940" y="201"/>
                  <a:pt x="937" y="201"/>
                </a:cubicBezTo>
                <a:close/>
                <a:moveTo>
                  <a:pt x="934" y="214"/>
                </a:moveTo>
                <a:cubicBezTo>
                  <a:pt x="937" y="216"/>
                  <a:pt x="938" y="214"/>
                  <a:pt x="937" y="211"/>
                </a:cubicBezTo>
                <a:cubicBezTo>
                  <a:pt x="937" y="210"/>
                  <a:pt x="936" y="210"/>
                  <a:pt x="936" y="209"/>
                </a:cubicBezTo>
                <a:cubicBezTo>
                  <a:pt x="934" y="205"/>
                  <a:pt x="930" y="201"/>
                  <a:pt x="927" y="201"/>
                </a:cubicBezTo>
                <a:cubicBezTo>
                  <a:pt x="923" y="203"/>
                  <a:pt x="929" y="212"/>
                  <a:pt x="934" y="214"/>
                </a:cubicBezTo>
                <a:close/>
                <a:moveTo>
                  <a:pt x="163" y="198"/>
                </a:moveTo>
                <a:cubicBezTo>
                  <a:pt x="164" y="199"/>
                  <a:pt x="168" y="196"/>
                  <a:pt x="171" y="192"/>
                </a:cubicBezTo>
                <a:cubicBezTo>
                  <a:pt x="173" y="189"/>
                  <a:pt x="176" y="185"/>
                  <a:pt x="173" y="185"/>
                </a:cubicBezTo>
                <a:cubicBezTo>
                  <a:pt x="169" y="186"/>
                  <a:pt x="162" y="196"/>
                  <a:pt x="163" y="198"/>
                </a:cubicBezTo>
                <a:close/>
                <a:moveTo>
                  <a:pt x="187" y="169"/>
                </a:moveTo>
                <a:cubicBezTo>
                  <a:pt x="186" y="169"/>
                  <a:pt x="186" y="169"/>
                  <a:pt x="186" y="169"/>
                </a:cubicBezTo>
                <a:cubicBezTo>
                  <a:pt x="182" y="170"/>
                  <a:pt x="174" y="180"/>
                  <a:pt x="176" y="181"/>
                </a:cubicBezTo>
                <a:cubicBezTo>
                  <a:pt x="177" y="182"/>
                  <a:pt x="180" y="179"/>
                  <a:pt x="184" y="176"/>
                </a:cubicBezTo>
                <a:cubicBezTo>
                  <a:pt x="187" y="172"/>
                  <a:pt x="188" y="169"/>
                  <a:pt x="187" y="169"/>
                </a:cubicBezTo>
                <a:close/>
                <a:moveTo>
                  <a:pt x="179" y="169"/>
                </a:moveTo>
                <a:cubicBezTo>
                  <a:pt x="179" y="169"/>
                  <a:pt x="179" y="169"/>
                  <a:pt x="179" y="169"/>
                </a:cubicBezTo>
                <a:cubicBezTo>
                  <a:pt x="174" y="170"/>
                  <a:pt x="167" y="181"/>
                  <a:pt x="169" y="181"/>
                </a:cubicBezTo>
                <a:cubicBezTo>
                  <a:pt x="170" y="182"/>
                  <a:pt x="173" y="179"/>
                  <a:pt x="176" y="176"/>
                </a:cubicBezTo>
                <a:cubicBezTo>
                  <a:pt x="179" y="172"/>
                  <a:pt x="181" y="169"/>
                  <a:pt x="179" y="169"/>
                </a:cubicBezTo>
                <a:close/>
                <a:moveTo>
                  <a:pt x="923" y="197"/>
                </a:moveTo>
                <a:cubicBezTo>
                  <a:pt x="926" y="199"/>
                  <a:pt x="927" y="198"/>
                  <a:pt x="926" y="195"/>
                </a:cubicBezTo>
                <a:cubicBezTo>
                  <a:pt x="926" y="194"/>
                  <a:pt x="925" y="193"/>
                  <a:pt x="925" y="192"/>
                </a:cubicBezTo>
                <a:cubicBezTo>
                  <a:pt x="923" y="189"/>
                  <a:pt x="918" y="185"/>
                  <a:pt x="916" y="185"/>
                </a:cubicBezTo>
                <a:cubicBezTo>
                  <a:pt x="912" y="186"/>
                  <a:pt x="918" y="195"/>
                  <a:pt x="923" y="197"/>
                </a:cubicBezTo>
                <a:close/>
                <a:moveTo>
                  <a:pt x="156" y="198"/>
                </a:moveTo>
                <a:cubicBezTo>
                  <a:pt x="157" y="198"/>
                  <a:pt x="160" y="196"/>
                  <a:pt x="163" y="192"/>
                </a:cubicBezTo>
                <a:cubicBezTo>
                  <a:pt x="166" y="188"/>
                  <a:pt x="168" y="185"/>
                  <a:pt x="166" y="185"/>
                </a:cubicBezTo>
                <a:cubicBezTo>
                  <a:pt x="166" y="185"/>
                  <a:pt x="166" y="185"/>
                  <a:pt x="166" y="185"/>
                </a:cubicBezTo>
                <a:cubicBezTo>
                  <a:pt x="161" y="186"/>
                  <a:pt x="154" y="197"/>
                  <a:pt x="156" y="198"/>
                </a:cubicBezTo>
                <a:close/>
                <a:moveTo>
                  <a:pt x="162" y="181"/>
                </a:moveTo>
                <a:cubicBezTo>
                  <a:pt x="163" y="182"/>
                  <a:pt x="166" y="179"/>
                  <a:pt x="169" y="176"/>
                </a:cubicBezTo>
                <a:cubicBezTo>
                  <a:pt x="172" y="172"/>
                  <a:pt x="174" y="169"/>
                  <a:pt x="173" y="169"/>
                </a:cubicBezTo>
                <a:cubicBezTo>
                  <a:pt x="173" y="169"/>
                  <a:pt x="173" y="169"/>
                  <a:pt x="173" y="169"/>
                </a:cubicBezTo>
                <a:cubicBezTo>
                  <a:pt x="168" y="170"/>
                  <a:pt x="160" y="181"/>
                  <a:pt x="162" y="181"/>
                </a:cubicBezTo>
                <a:close/>
                <a:moveTo>
                  <a:pt x="181" y="153"/>
                </a:moveTo>
                <a:cubicBezTo>
                  <a:pt x="177" y="155"/>
                  <a:pt x="168" y="165"/>
                  <a:pt x="170" y="166"/>
                </a:cubicBezTo>
                <a:cubicBezTo>
                  <a:pt x="170" y="166"/>
                  <a:pt x="174" y="163"/>
                  <a:pt x="177" y="160"/>
                </a:cubicBezTo>
                <a:cubicBezTo>
                  <a:pt x="180" y="157"/>
                  <a:pt x="182" y="153"/>
                  <a:pt x="181" y="153"/>
                </a:cubicBezTo>
                <a:cubicBezTo>
                  <a:pt x="181" y="153"/>
                  <a:pt x="181" y="153"/>
                  <a:pt x="181" y="153"/>
                </a:cubicBezTo>
                <a:close/>
                <a:moveTo>
                  <a:pt x="922" y="181"/>
                </a:moveTo>
                <a:cubicBezTo>
                  <a:pt x="924" y="182"/>
                  <a:pt x="925" y="181"/>
                  <a:pt x="924" y="179"/>
                </a:cubicBezTo>
                <a:cubicBezTo>
                  <a:pt x="924" y="178"/>
                  <a:pt x="923" y="177"/>
                  <a:pt x="923" y="176"/>
                </a:cubicBezTo>
                <a:cubicBezTo>
                  <a:pt x="920" y="173"/>
                  <a:pt x="916" y="169"/>
                  <a:pt x="914" y="169"/>
                </a:cubicBezTo>
                <a:cubicBezTo>
                  <a:pt x="911" y="170"/>
                  <a:pt x="918" y="179"/>
                  <a:pt x="922" y="181"/>
                </a:cubicBezTo>
                <a:close/>
                <a:moveTo>
                  <a:pt x="187" y="153"/>
                </a:moveTo>
                <a:cubicBezTo>
                  <a:pt x="187" y="153"/>
                  <a:pt x="187" y="153"/>
                  <a:pt x="186" y="153"/>
                </a:cubicBezTo>
                <a:cubicBezTo>
                  <a:pt x="182" y="155"/>
                  <a:pt x="174" y="165"/>
                  <a:pt x="175" y="166"/>
                </a:cubicBezTo>
                <a:cubicBezTo>
                  <a:pt x="176" y="166"/>
                  <a:pt x="179" y="163"/>
                  <a:pt x="183" y="160"/>
                </a:cubicBezTo>
                <a:cubicBezTo>
                  <a:pt x="186" y="156"/>
                  <a:pt x="188" y="153"/>
                  <a:pt x="187" y="153"/>
                </a:cubicBezTo>
                <a:close/>
                <a:moveTo>
                  <a:pt x="912" y="181"/>
                </a:moveTo>
                <a:cubicBezTo>
                  <a:pt x="914" y="182"/>
                  <a:pt x="915" y="181"/>
                  <a:pt x="915" y="179"/>
                </a:cubicBezTo>
                <a:cubicBezTo>
                  <a:pt x="914" y="178"/>
                  <a:pt x="914" y="177"/>
                  <a:pt x="913" y="176"/>
                </a:cubicBezTo>
                <a:cubicBezTo>
                  <a:pt x="911" y="173"/>
                  <a:pt x="907" y="169"/>
                  <a:pt x="904" y="169"/>
                </a:cubicBezTo>
                <a:cubicBezTo>
                  <a:pt x="901" y="170"/>
                  <a:pt x="907" y="179"/>
                  <a:pt x="912" y="181"/>
                </a:cubicBezTo>
                <a:close/>
                <a:moveTo>
                  <a:pt x="910" y="165"/>
                </a:moveTo>
                <a:cubicBezTo>
                  <a:pt x="912" y="166"/>
                  <a:pt x="913" y="165"/>
                  <a:pt x="912" y="163"/>
                </a:cubicBezTo>
                <a:cubicBezTo>
                  <a:pt x="912" y="162"/>
                  <a:pt x="911" y="161"/>
                  <a:pt x="910" y="160"/>
                </a:cubicBezTo>
                <a:cubicBezTo>
                  <a:pt x="908" y="157"/>
                  <a:pt x="903" y="153"/>
                  <a:pt x="901" y="153"/>
                </a:cubicBezTo>
                <a:cubicBezTo>
                  <a:pt x="898" y="155"/>
                  <a:pt x="906" y="164"/>
                  <a:pt x="910" y="165"/>
                </a:cubicBezTo>
                <a:close/>
                <a:moveTo>
                  <a:pt x="892" y="153"/>
                </a:moveTo>
                <a:cubicBezTo>
                  <a:pt x="889" y="154"/>
                  <a:pt x="895" y="163"/>
                  <a:pt x="900" y="165"/>
                </a:cubicBezTo>
                <a:cubicBezTo>
                  <a:pt x="902" y="166"/>
                  <a:pt x="903" y="165"/>
                  <a:pt x="903" y="163"/>
                </a:cubicBezTo>
                <a:cubicBezTo>
                  <a:pt x="902" y="163"/>
                  <a:pt x="902" y="162"/>
                  <a:pt x="901" y="160"/>
                </a:cubicBezTo>
                <a:cubicBezTo>
                  <a:pt x="899" y="157"/>
                  <a:pt x="894" y="153"/>
                  <a:pt x="892" y="153"/>
                </a:cubicBezTo>
                <a:close/>
                <a:moveTo>
                  <a:pt x="954" y="250"/>
                </a:moveTo>
                <a:cubicBezTo>
                  <a:pt x="957" y="251"/>
                  <a:pt x="958" y="249"/>
                  <a:pt x="957" y="246"/>
                </a:cubicBezTo>
                <a:cubicBezTo>
                  <a:pt x="957" y="245"/>
                  <a:pt x="957" y="244"/>
                  <a:pt x="957" y="244"/>
                </a:cubicBezTo>
                <a:cubicBezTo>
                  <a:pt x="955" y="240"/>
                  <a:pt x="951" y="236"/>
                  <a:pt x="948" y="236"/>
                </a:cubicBezTo>
                <a:cubicBezTo>
                  <a:pt x="944" y="237"/>
                  <a:pt x="949" y="247"/>
                  <a:pt x="954" y="250"/>
                </a:cubicBezTo>
                <a:close/>
                <a:moveTo>
                  <a:pt x="995" y="244"/>
                </a:moveTo>
                <a:cubicBezTo>
                  <a:pt x="993" y="240"/>
                  <a:pt x="990" y="236"/>
                  <a:pt x="987" y="236"/>
                </a:cubicBezTo>
                <a:cubicBezTo>
                  <a:pt x="985" y="237"/>
                  <a:pt x="992" y="249"/>
                  <a:pt x="996" y="250"/>
                </a:cubicBezTo>
                <a:cubicBezTo>
                  <a:pt x="998" y="251"/>
                  <a:pt x="998" y="249"/>
                  <a:pt x="996" y="245"/>
                </a:cubicBezTo>
                <a:cubicBezTo>
                  <a:pt x="996" y="245"/>
                  <a:pt x="996" y="244"/>
                  <a:pt x="995" y="244"/>
                </a:cubicBezTo>
                <a:close/>
                <a:moveTo>
                  <a:pt x="979" y="236"/>
                </a:moveTo>
                <a:cubicBezTo>
                  <a:pt x="976" y="237"/>
                  <a:pt x="983" y="249"/>
                  <a:pt x="987" y="250"/>
                </a:cubicBezTo>
                <a:cubicBezTo>
                  <a:pt x="989" y="251"/>
                  <a:pt x="989" y="248"/>
                  <a:pt x="987" y="244"/>
                </a:cubicBezTo>
                <a:cubicBezTo>
                  <a:pt x="987" y="244"/>
                  <a:pt x="987" y="244"/>
                  <a:pt x="987" y="244"/>
                </a:cubicBezTo>
                <a:cubicBezTo>
                  <a:pt x="985" y="240"/>
                  <a:pt x="981" y="236"/>
                  <a:pt x="979" y="236"/>
                </a:cubicBezTo>
                <a:close/>
                <a:moveTo>
                  <a:pt x="976" y="250"/>
                </a:moveTo>
                <a:cubicBezTo>
                  <a:pt x="979" y="251"/>
                  <a:pt x="980" y="249"/>
                  <a:pt x="978" y="246"/>
                </a:cubicBezTo>
                <a:cubicBezTo>
                  <a:pt x="978" y="245"/>
                  <a:pt x="978" y="244"/>
                  <a:pt x="977" y="244"/>
                </a:cubicBezTo>
                <a:cubicBezTo>
                  <a:pt x="976" y="240"/>
                  <a:pt x="972" y="236"/>
                  <a:pt x="969" y="236"/>
                </a:cubicBezTo>
                <a:cubicBezTo>
                  <a:pt x="966" y="237"/>
                  <a:pt x="972" y="248"/>
                  <a:pt x="976" y="250"/>
                </a:cubicBezTo>
                <a:close/>
                <a:moveTo>
                  <a:pt x="966" y="250"/>
                </a:moveTo>
                <a:cubicBezTo>
                  <a:pt x="969" y="251"/>
                  <a:pt x="969" y="249"/>
                  <a:pt x="968" y="245"/>
                </a:cubicBezTo>
                <a:cubicBezTo>
                  <a:pt x="968" y="245"/>
                  <a:pt x="968" y="244"/>
                  <a:pt x="967" y="244"/>
                </a:cubicBezTo>
                <a:cubicBezTo>
                  <a:pt x="966" y="240"/>
                  <a:pt x="962" y="236"/>
                  <a:pt x="959" y="236"/>
                </a:cubicBezTo>
                <a:cubicBezTo>
                  <a:pt x="955" y="237"/>
                  <a:pt x="961" y="248"/>
                  <a:pt x="966" y="250"/>
                </a:cubicBezTo>
                <a:close/>
                <a:moveTo>
                  <a:pt x="968" y="218"/>
                </a:moveTo>
                <a:cubicBezTo>
                  <a:pt x="965" y="220"/>
                  <a:pt x="972" y="231"/>
                  <a:pt x="976" y="232"/>
                </a:cubicBezTo>
                <a:cubicBezTo>
                  <a:pt x="978" y="233"/>
                  <a:pt x="978" y="231"/>
                  <a:pt x="977" y="227"/>
                </a:cubicBezTo>
                <a:cubicBezTo>
                  <a:pt x="977" y="227"/>
                  <a:pt x="976" y="226"/>
                  <a:pt x="976" y="226"/>
                </a:cubicBezTo>
                <a:cubicBezTo>
                  <a:pt x="974" y="223"/>
                  <a:pt x="970" y="218"/>
                  <a:pt x="968" y="218"/>
                </a:cubicBezTo>
                <a:close/>
                <a:moveTo>
                  <a:pt x="984" y="226"/>
                </a:moveTo>
                <a:cubicBezTo>
                  <a:pt x="982" y="223"/>
                  <a:pt x="978" y="218"/>
                  <a:pt x="976" y="218"/>
                </a:cubicBezTo>
                <a:cubicBezTo>
                  <a:pt x="974" y="220"/>
                  <a:pt x="981" y="231"/>
                  <a:pt x="985" y="232"/>
                </a:cubicBezTo>
                <a:cubicBezTo>
                  <a:pt x="987" y="233"/>
                  <a:pt x="987" y="231"/>
                  <a:pt x="985" y="228"/>
                </a:cubicBezTo>
                <a:cubicBezTo>
                  <a:pt x="985" y="227"/>
                  <a:pt x="985" y="227"/>
                  <a:pt x="984" y="226"/>
                </a:cubicBezTo>
                <a:close/>
                <a:moveTo>
                  <a:pt x="107" y="250"/>
                </a:moveTo>
                <a:cubicBezTo>
                  <a:pt x="108" y="250"/>
                  <a:pt x="111" y="248"/>
                  <a:pt x="113" y="244"/>
                </a:cubicBezTo>
                <a:cubicBezTo>
                  <a:pt x="116" y="240"/>
                  <a:pt x="118" y="236"/>
                  <a:pt x="116" y="236"/>
                </a:cubicBezTo>
                <a:cubicBezTo>
                  <a:pt x="112" y="237"/>
                  <a:pt x="105" y="249"/>
                  <a:pt x="107" y="250"/>
                </a:cubicBezTo>
                <a:close/>
                <a:moveTo>
                  <a:pt x="966" y="232"/>
                </a:moveTo>
                <a:cubicBezTo>
                  <a:pt x="968" y="233"/>
                  <a:pt x="969" y="231"/>
                  <a:pt x="968" y="229"/>
                </a:cubicBezTo>
                <a:cubicBezTo>
                  <a:pt x="968" y="228"/>
                  <a:pt x="967" y="227"/>
                  <a:pt x="967" y="226"/>
                </a:cubicBezTo>
                <a:cubicBezTo>
                  <a:pt x="965" y="223"/>
                  <a:pt x="961" y="218"/>
                  <a:pt x="958" y="218"/>
                </a:cubicBezTo>
                <a:cubicBezTo>
                  <a:pt x="955" y="220"/>
                  <a:pt x="962" y="230"/>
                  <a:pt x="966" y="232"/>
                </a:cubicBezTo>
                <a:close/>
                <a:moveTo>
                  <a:pt x="161" y="201"/>
                </a:moveTo>
                <a:cubicBezTo>
                  <a:pt x="156" y="203"/>
                  <a:pt x="150" y="213"/>
                  <a:pt x="151" y="215"/>
                </a:cubicBezTo>
                <a:cubicBezTo>
                  <a:pt x="153" y="215"/>
                  <a:pt x="156" y="213"/>
                  <a:pt x="159" y="209"/>
                </a:cubicBezTo>
                <a:cubicBezTo>
                  <a:pt x="161" y="206"/>
                  <a:pt x="163" y="201"/>
                  <a:pt x="161" y="201"/>
                </a:cubicBezTo>
                <a:close/>
                <a:moveTo>
                  <a:pt x="146" y="201"/>
                </a:moveTo>
                <a:cubicBezTo>
                  <a:pt x="142" y="203"/>
                  <a:pt x="135" y="214"/>
                  <a:pt x="137" y="215"/>
                </a:cubicBezTo>
                <a:cubicBezTo>
                  <a:pt x="138" y="215"/>
                  <a:pt x="141" y="212"/>
                  <a:pt x="144" y="209"/>
                </a:cubicBezTo>
                <a:cubicBezTo>
                  <a:pt x="146" y="206"/>
                  <a:pt x="148" y="201"/>
                  <a:pt x="146" y="201"/>
                </a:cubicBezTo>
                <a:close/>
                <a:moveTo>
                  <a:pt x="944" y="232"/>
                </a:moveTo>
                <a:cubicBezTo>
                  <a:pt x="947" y="233"/>
                  <a:pt x="948" y="232"/>
                  <a:pt x="948" y="229"/>
                </a:cubicBezTo>
                <a:cubicBezTo>
                  <a:pt x="947" y="228"/>
                  <a:pt x="947" y="227"/>
                  <a:pt x="946" y="226"/>
                </a:cubicBezTo>
                <a:cubicBezTo>
                  <a:pt x="945" y="223"/>
                  <a:pt x="941" y="218"/>
                  <a:pt x="938" y="218"/>
                </a:cubicBezTo>
                <a:cubicBezTo>
                  <a:pt x="934" y="220"/>
                  <a:pt x="940" y="229"/>
                  <a:pt x="944" y="232"/>
                </a:cubicBezTo>
                <a:close/>
                <a:moveTo>
                  <a:pt x="110" y="236"/>
                </a:moveTo>
                <a:cubicBezTo>
                  <a:pt x="107" y="237"/>
                  <a:pt x="100" y="249"/>
                  <a:pt x="101" y="250"/>
                </a:cubicBezTo>
                <a:cubicBezTo>
                  <a:pt x="102" y="250"/>
                  <a:pt x="105" y="248"/>
                  <a:pt x="107" y="244"/>
                </a:cubicBezTo>
                <a:cubicBezTo>
                  <a:pt x="110" y="240"/>
                  <a:pt x="112" y="236"/>
                  <a:pt x="110" y="236"/>
                </a:cubicBezTo>
                <a:close/>
                <a:moveTo>
                  <a:pt x="128" y="218"/>
                </a:moveTo>
                <a:cubicBezTo>
                  <a:pt x="124" y="220"/>
                  <a:pt x="117" y="231"/>
                  <a:pt x="118" y="232"/>
                </a:cubicBezTo>
                <a:cubicBezTo>
                  <a:pt x="119" y="233"/>
                  <a:pt x="122" y="230"/>
                  <a:pt x="125" y="226"/>
                </a:cubicBezTo>
                <a:cubicBezTo>
                  <a:pt x="127" y="223"/>
                  <a:pt x="130" y="218"/>
                  <a:pt x="128" y="218"/>
                </a:cubicBezTo>
                <a:close/>
                <a:moveTo>
                  <a:pt x="123" y="218"/>
                </a:moveTo>
                <a:cubicBezTo>
                  <a:pt x="122" y="218"/>
                  <a:pt x="122" y="218"/>
                  <a:pt x="122" y="218"/>
                </a:cubicBezTo>
                <a:cubicBezTo>
                  <a:pt x="119" y="220"/>
                  <a:pt x="112" y="231"/>
                  <a:pt x="113" y="232"/>
                </a:cubicBezTo>
                <a:cubicBezTo>
                  <a:pt x="114" y="233"/>
                  <a:pt x="116" y="230"/>
                  <a:pt x="119" y="226"/>
                </a:cubicBezTo>
                <a:cubicBezTo>
                  <a:pt x="122" y="222"/>
                  <a:pt x="124" y="218"/>
                  <a:pt x="123" y="218"/>
                </a:cubicBezTo>
                <a:close/>
                <a:moveTo>
                  <a:pt x="140" y="201"/>
                </a:moveTo>
                <a:cubicBezTo>
                  <a:pt x="140" y="201"/>
                  <a:pt x="140" y="201"/>
                  <a:pt x="140" y="201"/>
                </a:cubicBezTo>
                <a:cubicBezTo>
                  <a:pt x="136" y="203"/>
                  <a:pt x="129" y="214"/>
                  <a:pt x="130" y="215"/>
                </a:cubicBezTo>
                <a:cubicBezTo>
                  <a:pt x="131" y="215"/>
                  <a:pt x="134" y="212"/>
                  <a:pt x="137" y="209"/>
                </a:cubicBezTo>
                <a:cubicBezTo>
                  <a:pt x="140" y="205"/>
                  <a:pt x="142" y="201"/>
                  <a:pt x="140" y="201"/>
                </a:cubicBezTo>
                <a:close/>
                <a:moveTo>
                  <a:pt x="958" y="228"/>
                </a:moveTo>
                <a:cubicBezTo>
                  <a:pt x="958" y="227"/>
                  <a:pt x="957" y="227"/>
                  <a:pt x="957" y="226"/>
                </a:cubicBezTo>
                <a:cubicBezTo>
                  <a:pt x="955" y="223"/>
                  <a:pt x="951" y="218"/>
                  <a:pt x="948" y="218"/>
                </a:cubicBezTo>
                <a:cubicBezTo>
                  <a:pt x="945" y="220"/>
                  <a:pt x="951" y="230"/>
                  <a:pt x="956" y="232"/>
                </a:cubicBezTo>
                <a:cubicBezTo>
                  <a:pt x="958" y="233"/>
                  <a:pt x="959" y="231"/>
                  <a:pt x="958" y="228"/>
                </a:cubicBezTo>
                <a:close/>
                <a:moveTo>
                  <a:pt x="153" y="201"/>
                </a:moveTo>
                <a:cubicBezTo>
                  <a:pt x="149" y="203"/>
                  <a:pt x="142" y="214"/>
                  <a:pt x="144" y="215"/>
                </a:cubicBezTo>
                <a:cubicBezTo>
                  <a:pt x="145" y="215"/>
                  <a:pt x="148" y="212"/>
                  <a:pt x="151" y="209"/>
                </a:cubicBezTo>
                <a:cubicBezTo>
                  <a:pt x="153" y="206"/>
                  <a:pt x="156" y="201"/>
                  <a:pt x="153" y="201"/>
                </a:cubicBezTo>
                <a:close/>
                <a:moveTo>
                  <a:pt x="949" y="150"/>
                </a:moveTo>
                <a:cubicBezTo>
                  <a:pt x="950" y="150"/>
                  <a:pt x="946" y="145"/>
                  <a:pt x="945" y="145"/>
                </a:cubicBezTo>
                <a:cubicBezTo>
                  <a:pt x="942" y="142"/>
                  <a:pt x="938" y="138"/>
                  <a:pt x="937" y="139"/>
                </a:cubicBezTo>
                <a:cubicBezTo>
                  <a:pt x="937" y="140"/>
                  <a:pt x="948" y="151"/>
                  <a:pt x="949" y="150"/>
                </a:cubicBezTo>
                <a:close/>
                <a:moveTo>
                  <a:pt x="970" y="169"/>
                </a:moveTo>
                <a:cubicBezTo>
                  <a:pt x="970" y="170"/>
                  <a:pt x="980" y="182"/>
                  <a:pt x="981" y="181"/>
                </a:cubicBezTo>
                <a:cubicBezTo>
                  <a:pt x="981" y="181"/>
                  <a:pt x="978" y="176"/>
                  <a:pt x="977" y="176"/>
                </a:cubicBezTo>
                <a:cubicBezTo>
                  <a:pt x="974" y="172"/>
                  <a:pt x="971" y="169"/>
                  <a:pt x="970" y="169"/>
                </a:cubicBezTo>
                <a:close/>
                <a:moveTo>
                  <a:pt x="948" y="145"/>
                </a:moveTo>
                <a:cubicBezTo>
                  <a:pt x="945" y="142"/>
                  <a:pt x="941" y="138"/>
                  <a:pt x="940" y="139"/>
                </a:cubicBezTo>
                <a:cubicBezTo>
                  <a:pt x="940" y="140"/>
                  <a:pt x="952" y="151"/>
                  <a:pt x="952" y="150"/>
                </a:cubicBezTo>
                <a:cubicBezTo>
                  <a:pt x="952" y="150"/>
                  <a:pt x="948" y="145"/>
                  <a:pt x="948" y="145"/>
                </a:cubicBezTo>
                <a:close/>
                <a:moveTo>
                  <a:pt x="184" y="150"/>
                </a:moveTo>
                <a:cubicBezTo>
                  <a:pt x="185" y="151"/>
                  <a:pt x="188" y="148"/>
                  <a:pt x="191" y="145"/>
                </a:cubicBezTo>
                <a:cubicBezTo>
                  <a:pt x="195" y="141"/>
                  <a:pt x="197" y="139"/>
                  <a:pt x="196" y="139"/>
                </a:cubicBezTo>
                <a:cubicBezTo>
                  <a:pt x="196" y="139"/>
                  <a:pt x="196" y="139"/>
                  <a:pt x="196" y="139"/>
                </a:cubicBezTo>
                <a:cubicBezTo>
                  <a:pt x="192" y="140"/>
                  <a:pt x="183" y="150"/>
                  <a:pt x="184" y="150"/>
                </a:cubicBezTo>
                <a:close/>
                <a:moveTo>
                  <a:pt x="955" y="153"/>
                </a:moveTo>
                <a:cubicBezTo>
                  <a:pt x="955" y="155"/>
                  <a:pt x="966" y="166"/>
                  <a:pt x="967" y="166"/>
                </a:cubicBezTo>
                <a:cubicBezTo>
                  <a:pt x="967" y="165"/>
                  <a:pt x="963" y="161"/>
                  <a:pt x="963" y="160"/>
                </a:cubicBezTo>
                <a:cubicBezTo>
                  <a:pt x="960" y="157"/>
                  <a:pt x="956" y="153"/>
                  <a:pt x="955" y="153"/>
                </a:cubicBezTo>
                <a:close/>
                <a:moveTo>
                  <a:pt x="978" y="181"/>
                </a:moveTo>
                <a:cubicBezTo>
                  <a:pt x="978" y="181"/>
                  <a:pt x="975" y="176"/>
                  <a:pt x="974" y="176"/>
                </a:cubicBezTo>
                <a:cubicBezTo>
                  <a:pt x="971" y="172"/>
                  <a:pt x="968" y="169"/>
                  <a:pt x="967" y="169"/>
                </a:cubicBezTo>
                <a:cubicBezTo>
                  <a:pt x="966" y="170"/>
                  <a:pt x="977" y="182"/>
                  <a:pt x="978" y="181"/>
                </a:cubicBezTo>
                <a:close/>
                <a:moveTo>
                  <a:pt x="964" y="166"/>
                </a:moveTo>
                <a:cubicBezTo>
                  <a:pt x="964" y="165"/>
                  <a:pt x="960" y="161"/>
                  <a:pt x="960" y="160"/>
                </a:cubicBezTo>
                <a:cubicBezTo>
                  <a:pt x="957" y="157"/>
                  <a:pt x="953" y="153"/>
                  <a:pt x="952" y="153"/>
                </a:cubicBezTo>
                <a:cubicBezTo>
                  <a:pt x="952" y="155"/>
                  <a:pt x="963" y="166"/>
                  <a:pt x="964" y="166"/>
                </a:cubicBezTo>
                <a:close/>
                <a:moveTo>
                  <a:pt x="186" y="145"/>
                </a:moveTo>
                <a:cubicBezTo>
                  <a:pt x="189" y="142"/>
                  <a:pt x="192" y="139"/>
                  <a:pt x="191" y="139"/>
                </a:cubicBezTo>
                <a:cubicBezTo>
                  <a:pt x="191" y="139"/>
                  <a:pt x="191" y="139"/>
                  <a:pt x="191" y="139"/>
                </a:cubicBezTo>
                <a:cubicBezTo>
                  <a:pt x="187" y="140"/>
                  <a:pt x="178" y="150"/>
                  <a:pt x="179" y="150"/>
                </a:cubicBezTo>
                <a:cubicBezTo>
                  <a:pt x="180" y="151"/>
                  <a:pt x="183" y="148"/>
                  <a:pt x="186" y="145"/>
                </a:cubicBezTo>
                <a:close/>
                <a:moveTo>
                  <a:pt x="939" y="145"/>
                </a:moveTo>
                <a:cubicBezTo>
                  <a:pt x="943" y="149"/>
                  <a:pt x="945" y="151"/>
                  <a:pt x="946" y="150"/>
                </a:cubicBezTo>
                <a:cubicBezTo>
                  <a:pt x="946" y="150"/>
                  <a:pt x="944" y="148"/>
                  <a:pt x="942" y="145"/>
                </a:cubicBezTo>
                <a:cubicBezTo>
                  <a:pt x="938" y="142"/>
                  <a:pt x="934" y="138"/>
                  <a:pt x="933" y="139"/>
                </a:cubicBezTo>
                <a:cubicBezTo>
                  <a:pt x="933" y="139"/>
                  <a:pt x="937" y="144"/>
                  <a:pt x="939" y="145"/>
                </a:cubicBezTo>
                <a:close/>
                <a:moveTo>
                  <a:pt x="125" y="198"/>
                </a:moveTo>
                <a:cubicBezTo>
                  <a:pt x="125" y="198"/>
                  <a:pt x="129" y="194"/>
                  <a:pt x="130" y="192"/>
                </a:cubicBezTo>
                <a:cubicBezTo>
                  <a:pt x="132" y="190"/>
                  <a:pt x="135" y="186"/>
                  <a:pt x="136" y="185"/>
                </a:cubicBezTo>
                <a:cubicBezTo>
                  <a:pt x="136" y="185"/>
                  <a:pt x="136" y="185"/>
                  <a:pt x="136" y="185"/>
                </a:cubicBezTo>
                <a:cubicBezTo>
                  <a:pt x="134" y="186"/>
                  <a:pt x="125" y="197"/>
                  <a:pt x="125" y="198"/>
                </a:cubicBezTo>
                <a:close/>
                <a:moveTo>
                  <a:pt x="114" y="215"/>
                </a:moveTo>
                <a:cubicBezTo>
                  <a:pt x="115" y="214"/>
                  <a:pt x="119" y="209"/>
                  <a:pt x="119" y="209"/>
                </a:cubicBezTo>
                <a:cubicBezTo>
                  <a:pt x="121" y="206"/>
                  <a:pt x="124" y="202"/>
                  <a:pt x="124" y="201"/>
                </a:cubicBezTo>
                <a:cubicBezTo>
                  <a:pt x="124" y="201"/>
                  <a:pt x="124" y="201"/>
                  <a:pt x="124" y="201"/>
                </a:cubicBezTo>
                <a:cubicBezTo>
                  <a:pt x="124" y="201"/>
                  <a:pt x="124" y="201"/>
                  <a:pt x="124" y="201"/>
                </a:cubicBezTo>
                <a:cubicBezTo>
                  <a:pt x="122" y="203"/>
                  <a:pt x="114" y="213"/>
                  <a:pt x="114" y="215"/>
                </a:cubicBezTo>
                <a:cubicBezTo>
                  <a:pt x="114" y="215"/>
                  <a:pt x="114" y="215"/>
                  <a:pt x="114" y="215"/>
                </a:cubicBezTo>
                <a:close/>
                <a:moveTo>
                  <a:pt x="997" y="218"/>
                </a:moveTo>
                <a:cubicBezTo>
                  <a:pt x="996" y="219"/>
                  <a:pt x="998" y="222"/>
                  <a:pt x="1000" y="226"/>
                </a:cubicBezTo>
                <a:cubicBezTo>
                  <a:pt x="1003" y="229"/>
                  <a:pt x="1006" y="232"/>
                  <a:pt x="1007" y="232"/>
                </a:cubicBezTo>
                <a:cubicBezTo>
                  <a:pt x="1008" y="232"/>
                  <a:pt x="1007" y="230"/>
                  <a:pt x="1004" y="226"/>
                </a:cubicBezTo>
                <a:cubicBezTo>
                  <a:pt x="1002" y="223"/>
                  <a:pt x="998" y="218"/>
                  <a:pt x="997" y="218"/>
                </a:cubicBezTo>
                <a:close/>
                <a:moveTo>
                  <a:pt x="143" y="176"/>
                </a:moveTo>
                <a:cubicBezTo>
                  <a:pt x="144" y="174"/>
                  <a:pt x="148" y="170"/>
                  <a:pt x="149" y="169"/>
                </a:cubicBezTo>
                <a:cubicBezTo>
                  <a:pt x="149" y="169"/>
                  <a:pt x="149" y="169"/>
                  <a:pt x="149" y="169"/>
                </a:cubicBezTo>
                <a:cubicBezTo>
                  <a:pt x="147" y="170"/>
                  <a:pt x="138" y="180"/>
                  <a:pt x="138" y="181"/>
                </a:cubicBezTo>
                <a:cubicBezTo>
                  <a:pt x="138" y="181"/>
                  <a:pt x="138" y="181"/>
                  <a:pt x="143" y="176"/>
                </a:cubicBezTo>
                <a:close/>
                <a:moveTo>
                  <a:pt x="158" y="176"/>
                </a:moveTo>
                <a:cubicBezTo>
                  <a:pt x="161" y="172"/>
                  <a:pt x="163" y="169"/>
                  <a:pt x="162" y="169"/>
                </a:cubicBezTo>
                <a:cubicBezTo>
                  <a:pt x="162" y="169"/>
                  <a:pt x="162" y="169"/>
                  <a:pt x="162" y="169"/>
                </a:cubicBezTo>
                <a:cubicBezTo>
                  <a:pt x="158" y="170"/>
                  <a:pt x="150" y="181"/>
                  <a:pt x="151" y="181"/>
                </a:cubicBezTo>
                <a:cubicBezTo>
                  <a:pt x="151" y="182"/>
                  <a:pt x="154" y="179"/>
                  <a:pt x="158" y="176"/>
                </a:cubicBezTo>
                <a:close/>
                <a:moveTo>
                  <a:pt x="156" y="181"/>
                </a:moveTo>
                <a:cubicBezTo>
                  <a:pt x="157" y="182"/>
                  <a:pt x="160" y="179"/>
                  <a:pt x="163" y="176"/>
                </a:cubicBezTo>
                <a:cubicBezTo>
                  <a:pt x="166" y="172"/>
                  <a:pt x="168" y="169"/>
                  <a:pt x="167" y="169"/>
                </a:cubicBezTo>
                <a:cubicBezTo>
                  <a:pt x="167" y="169"/>
                  <a:pt x="167" y="169"/>
                  <a:pt x="167" y="169"/>
                </a:cubicBezTo>
                <a:cubicBezTo>
                  <a:pt x="163" y="170"/>
                  <a:pt x="155" y="181"/>
                  <a:pt x="156" y="181"/>
                </a:cubicBezTo>
                <a:close/>
                <a:moveTo>
                  <a:pt x="172" y="160"/>
                </a:moveTo>
                <a:cubicBezTo>
                  <a:pt x="175" y="157"/>
                  <a:pt x="177" y="153"/>
                  <a:pt x="176" y="153"/>
                </a:cubicBezTo>
                <a:cubicBezTo>
                  <a:pt x="176" y="153"/>
                  <a:pt x="176" y="153"/>
                  <a:pt x="176" y="153"/>
                </a:cubicBezTo>
                <a:cubicBezTo>
                  <a:pt x="173" y="155"/>
                  <a:pt x="164" y="165"/>
                  <a:pt x="165" y="166"/>
                </a:cubicBezTo>
                <a:cubicBezTo>
                  <a:pt x="165" y="166"/>
                  <a:pt x="168" y="163"/>
                  <a:pt x="172" y="160"/>
                </a:cubicBezTo>
                <a:close/>
                <a:moveTo>
                  <a:pt x="138" y="181"/>
                </a:moveTo>
                <a:cubicBezTo>
                  <a:pt x="139" y="181"/>
                  <a:pt x="143" y="177"/>
                  <a:pt x="144" y="176"/>
                </a:cubicBezTo>
                <a:cubicBezTo>
                  <a:pt x="146" y="174"/>
                  <a:pt x="150" y="170"/>
                  <a:pt x="150" y="169"/>
                </a:cubicBezTo>
                <a:cubicBezTo>
                  <a:pt x="150" y="169"/>
                  <a:pt x="150" y="169"/>
                  <a:pt x="150" y="169"/>
                </a:cubicBezTo>
                <a:cubicBezTo>
                  <a:pt x="148" y="170"/>
                  <a:pt x="139" y="180"/>
                  <a:pt x="138" y="181"/>
                </a:cubicBezTo>
                <a:close/>
                <a:moveTo>
                  <a:pt x="127" y="198"/>
                </a:moveTo>
                <a:cubicBezTo>
                  <a:pt x="128" y="198"/>
                  <a:pt x="132" y="193"/>
                  <a:pt x="132" y="192"/>
                </a:cubicBezTo>
                <a:cubicBezTo>
                  <a:pt x="134" y="190"/>
                  <a:pt x="138" y="186"/>
                  <a:pt x="138" y="185"/>
                </a:cubicBezTo>
                <a:cubicBezTo>
                  <a:pt x="138" y="185"/>
                  <a:pt x="137" y="185"/>
                  <a:pt x="137" y="185"/>
                </a:cubicBezTo>
                <a:cubicBezTo>
                  <a:pt x="135" y="186"/>
                  <a:pt x="127" y="197"/>
                  <a:pt x="127" y="198"/>
                </a:cubicBezTo>
                <a:cubicBezTo>
                  <a:pt x="127" y="198"/>
                  <a:pt x="127" y="198"/>
                  <a:pt x="127" y="198"/>
                </a:cubicBezTo>
                <a:close/>
                <a:moveTo>
                  <a:pt x="167" y="236"/>
                </a:moveTo>
                <a:cubicBezTo>
                  <a:pt x="161" y="237"/>
                  <a:pt x="156" y="249"/>
                  <a:pt x="159" y="250"/>
                </a:cubicBezTo>
                <a:cubicBezTo>
                  <a:pt x="161" y="251"/>
                  <a:pt x="164" y="248"/>
                  <a:pt x="167" y="244"/>
                </a:cubicBezTo>
                <a:cubicBezTo>
                  <a:pt x="169" y="240"/>
                  <a:pt x="170" y="236"/>
                  <a:pt x="167" y="236"/>
                </a:cubicBezTo>
                <a:close/>
                <a:moveTo>
                  <a:pt x="169" y="215"/>
                </a:moveTo>
                <a:cubicBezTo>
                  <a:pt x="171" y="215"/>
                  <a:pt x="175" y="213"/>
                  <a:pt x="177" y="209"/>
                </a:cubicBezTo>
                <a:cubicBezTo>
                  <a:pt x="180" y="206"/>
                  <a:pt x="181" y="201"/>
                  <a:pt x="179" y="201"/>
                </a:cubicBezTo>
                <a:cubicBezTo>
                  <a:pt x="173" y="203"/>
                  <a:pt x="167" y="213"/>
                  <a:pt x="169" y="215"/>
                </a:cubicBezTo>
                <a:close/>
                <a:moveTo>
                  <a:pt x="182" y="185"/>
                </a:moveTo>
                <a:cubicBezTo>
                  <a:pt x="177" y="186"/>
                  <a:pt x="170" y="196"/>
                  <a:pt x="172" y="198"/>
                </a:cubicBezTo>
                <a:cubicBezTo>
                  <a:pt x="173" y="199"/>
                  <a:pt x="177" y="196"/>
                  <a:pt x="180" y="192"/>
                </a:cubicBezTo>
                <a:cubicBezTo>
                  <a:pt x="182" y="189"/>
                  <a:pt x="184" y="185"/>
                  <a:pt x="182" y="185"/>
                </a:cubicBezTo>
                <a:close/>
                <a:moveTo>
                  <a:pt x="158" y="218"/>
                </a:moveTo>
                <a:cubicBezTo>
                  <a:pt x="153" y="220"/>
                  <a:pt x="147" y="231"/>
                  <a:pt x="149" y="232"/>
                </a:cubicBezTo>
                <a:cubicBezTo>
                  <a:pt x="150" y="233"/>
                  <a:pt x="154" y="230"/>
                  <a:pt x="157" y="226"/>
                </a:cubicBezTo>
                <a:cubicBezTo>
                  <a:pt x="159" y="223"/>
                  <a:pt x="161" y="218"/>
                  <a:pt x="158" y="218"/>
                </a:cubicBezTo>
                <a:close/>
                <a:moveTo>
                  <a:pt x="141" y="218"/>
                </a:moveTo>
                <a:cubicBezTo>
                  <a:pt x="136" y="220"/>
                  <a:pt x="130" y="231"/>
                  <a:pt x="132" y="232"/>
                </a:cubicBezTo>
                <a:cubicBezTo>
                  <a:pt x="133" y="233"/>
                  <a:pt x="137" y="230"/>
                  <a:pt x="139" y="226"/>
                </a:cubicBezTo>
                <a:cubicBezTo>
                  <a:pt x="141" y="223"/>
                  <a:pt x="144" y="218"/>
                  <a:pt x="141" y="218"/>
                </a:cubicBezTo>
                <a:close/>
                <a:moveTo>
                  <a:pt x="129" y="250"/>
                </a:moveTo>
                <a:cubicBezTo>
                  <a:pt x="131" y="251"/>
                  <a:pt x="134" y="248"/>
                  <a:pt x="137" y="244"/>
                </a:cubicBezTo>
                <a:cubicBezTo>
                  <a:pt x="139" y="240"/>
                  <a:pt x="141" y="236"/>
                  <a:pt x="138" y="236"/>
                </a:cubicBezTo>
                <a:cubicBezTo>
                  <a:pt x="133" y="237"/>
                  <a:pt x="127" y="249"/>
                  <a:pt x="129" y="250"/>
                </a:cubicBezTo>
                <a:close/>
                <a:moveTo>
                  <a:pt x="149" y="218"/>
                </a:moveTo>
                <a:cubicBezTo>
                  <a:pt x="144" y="220"/>
                  <a:pt x="138" y="231"/>
                  <a:pt x="140" y="232"/>
                </a:cubicBezTo>
                <a:cubicBezTo>
                  <a:pt x="141" y="233"/>
                  <a:pt x="145" y="230"/>
                  <a:pt x="147" y="226"/>
                </a:cubicBezTo>
                <a:cubicBezTo>
                  <a:pt x="150" y="223"/>
                  <a:pt x="152" y="218"/>
                  <a:pt x="149" y="218"/>
                </a:cubicBezTo>
                <a:close/>
                <a:moveTo>
                  <a:pt x="981" y="185"/>
                </a:moveTo>
                <a:cubicBezTo>
                  <a:pt x="980" y="186"/>
                  <a:pt x="990" y="198"/>
                  <a:pt x="992" y="198"/>
                </a:cubicBezTo>
                <a:cubicBezTo>
                  <a:pt x="992" y="197"/>
                  <a:pt x="988" y="192"/>
                  <a:pt x="988" y="192"/>
                </a:cubicBezTo>
                <a:cubicBezTo>
                  <a:pt x="985" y="188"/>
                  <a:pt x="981" y="185"/>
                  <a:pt x="981" y="185"/>
                </a:cubicBezTo>
                <a:close/>
                <a:moveTo>
                  <a:pt x="190" y="185"/>
                </a:moveTo>
                <a:cubicBezTo>
                  <a:pt x="185" y="186"/>
                  <a:pt x="179" y="196"/>
                  <a:pt x="181" y="198"/>
                </a:cubicBezTo>
                <a:cubicBezTo>
                  <a:pt x="182" y="199"/>
                  <a:pt x="186" y="196"/>
                  <a:pt x="189" y="192"/>
                </a:cubicBezTo>
                <a:cubicBezTo>
                  <a:pt x="191" y="189"/>
                  <a:pt x="193" y="185"/>
                  <a:pt x="190" y="185"/>
                </a:cubicBezTo>
                <a:close/>
                <a:moveTo>
                  <a:pt x="1007" y="218"/>
                </a:moveTo>
                <a:cubicBezTo>
                  <a:pt x="1006" y="220"/>
                  <a:pt x="1015" y="232"/>
                  <a:pt x="1017" y="232"/>
                </a:cubicBezTo>
                <a:cubicBezTo>
                  <a:pt x="1017" y="232"/>
                  <a:pt x="1016" y="229"/>
                  <a:pt x="1014" y="226"/>
                </a:cubicBezTo>
                <a:cubicBezTo>
                  <a:pt x="1011" y="223"/>
                  <a:pt x="1008" y="218"/>
                  <a:pt x="1007" y="218"/>
                </a:cubicBezTo>
                <a:close/>
                <a:moveTo>
                  <a:pt x="994" y="201"/>
                </a:moveTo>
                <a:cubicBezTo>
                  <a:pt x="993" y="203"/>
                  <a:pt x="1003" y="215"/>
                  <a:pt x="1004" y="215"/>
                </a:cubicBezTo>
                <a:cubicBezTo>
                  <a:pt x="1005" y="215"/>
                  <a:pt x="1004" y="212"/>
                  <a:pt x="1001" y="209"/>
                </a:cubicBezTo>
                <a:cubicBezTo>
                  <a:pt x="999" y="205"/>
                  <a:pt x="995" y="201"/>
                  <a:pt x="994" y="201"/>
                </a:cubicBezTo>
                <a:close/>
                <a:moveTo>
                  <a:pt x="997" y="201"/>
                </a:moveTo>
                <a:cubicBezTo>
                  <a:pt x="997" y="203"/>
                  <a:pt x="1007" y="215"/>
                  <a:pt x="1008" y="215"/>
                </a:cubicBezTo>
                <a:cubicBezTo>
                  <a:pt x="1008" y="214"/>
                  <a:pt x="1005" y="209"/>
                  <a:pt x="1004" y="209"/>
                </a:cubicBezTo>
                <a:cubicBezTo>
                  <a:pt x="1002" y="205"/>
                  <a:pt x="998" y="201"/>
                  <a:pt x="997" y="201"/>
                </a:cubicBezTo>
                <a:close/>
                <a:moveTo>
                  <a:pt x="984" y="185"/>
                </a:moveTo>
                <a:cubicBezTo>
                  <a:pt x="984" y="186"/>
                  <a:pt x="994" y="198"/>
                  <a:pt x="995" y="198"/>
                </a:cubicBezTo>
                <a:cubicBezTo>
                  <a:pt x="995" y="197"/>
                  <a:pt x="991" y="192"/>
                  <a:pt x="991" y="192"/>
                </a:cubicBezTo>
                <a:cubicBezTo>
                  <a:pt x="988" y="188"/>
                  <a:pt x="985" y="185"/>
                  <a:pt x="984" y="185"/>
                </a:cubicBezTo>
                <a:close/>
                <a:moveTo>
                  <a:pt x="1010" y="218"/>
                </a:moveTo>
                <a:cubicBezTo>
                  <a:pt x="1010" y="220"/>
                  <a:pt x="1019" y="233"/>
                  <a:pt x="1020" y="232"/>
                </a:cubicBezTo>
                <a:cubicBezTo>
                  <a:pt x="1020" y="231"/>
                  <a:pt x="1017" y="227"/>
                  <a:pt x="1017" y="226"/>
                </a:cubicBezTo>
                <a:cubicBezTo>
                  <a:pt x="1014" y="222"/>
                  <a:pt x="1011" y="218"/>
                  <a:pt x="1010" y="218"/>
                </a:cubicBezTo>
                <a:close/>
                <a:moveTo>
                  <a:pt x="200" y="185"/>
                </a:moveTo>
                <a:cubicBezTo>
                  <a:pt x="195" y="186"/>
                  <a:pt x="188" y="196"/>
                  <a:pt x="191" y="198"/>
                </a:cubicBezTo>
                <a:cubicBezTo>
                  <a:pt x="192" y="199"/>
                  <a:pt x="196" y="196"/>
                  <a:pt x="199" y="192"/>
                </a:cubicBezTo>
                <a:cubicBezTo>
                  <a:pt x="201" y="189"/>
                  <a:pt x="203" y="185"/>
                  <a:pt x="200" y="185"/>
                </a:cubicBezTo>
                <a:close/>
                <a:moveTo>
                  <a:pt x="1022" y="236"/>
                </a:moveTo>
                <a:cubicBezTo>
                  <a:pt x="1022" y="237"/>
                  <a:pt x="1031" y="251"/>
                  <a:pt x="1032" y="250"/>
                </a:cubicBezTo>
                <a:cubicBezTo>
                  <a:pt x="1032" y="249"/>
                  <a:pt x="1029" y="244"/>
                  <a:pt x="1029" y="244"/>
                </a:cubicBezTo>
                <a:cubicBezTo>
                  <a:pt x="1027" y="240"/>
                  <a:pt x="1023" y="236"/>
                  <a:pt x="1022" y="236"/>
                </a:cubicBezTo>
                <a:close/>
                <a:moveTo>
                  <a:pt x="1019" y="236"/>
                </a:moveTo>
                <a:cubicBezTo>
                  <a:pt x="1018" y="238"/>
                  <a:pt x="1027" y="250"/>
                  <a:pt x="1028" y="250"/>
                </a:cubicBezTo>
                <a:cubicBezTo>
                  <a:pt x="1029" y="250"/>
                  <a:pt x="1028" y="247"/>
                  <a:pt x="1025" y="244"/>
                </a:cubicBezTo>
                <a:cubicBezTo>
                  <a:pt x="1023" y="240"/>
                  <a:pt x="1020" y="236"/>
                  <a:pt x="1019" y="236"/>
                </a:cubicBezTo>
                <a:close/>
                <a:moveTo>
                  <a:pt x="98" y="244"/>
                </a:moveTo>
                <a:cubicBezTo>
                  <a:pt x="101" y="239"/>
                  <a:pt x="103" y="236"/>
                  <a:pt x="102" y="236"/>
                </a:cubicBezTo>
                <a:cubicBezTo>
                  <a:pt x="102" y="236"/>
                  <a:pt x="102" y="236"/>
                  <a:pt x="102" y="236"/>
                </a:cubicBezTo>
                <a:cubicBezTo>
                  <a:pt x="99" y="237"/>
                  <a:pt x="91" y="250"/>
                  <a:pt x="93" y="250"/>
                </a:cubicBezTo>
                <a:cubicBezTo>
                  <a:pt x="93" y="250"/>
                  <a:pt x="96" y="247"/>
                  <a:pt x="98" y="244"/>
                </a:cubicBezTo>
                <a:close/>
                <a:moveTo>
                  <a:pt x="970" y="164"/>
                </a:moveTo>
                <a:cubicBezTo>
                  <a:pt x="967" y="161"/>
                  <a:pt x="964" y="158"/>
                  <a:pt x="962" y="155"/>
                </a:cubicBezTo>
                <a:cubicBezTo>
                  <a:pt x="961" y="155"/>
                  <a:pt x="961" y="155"/>
                  <a:pt x="961" y="155"/>
                </a:cubicBezTo>
                <a:cubicBezTo>
                  <a:pt x="961" y="154"/>
                  <a:pt x="960" y="154"/>
                  <a:pt x="960" y="154"/>
                </a:cubicBezTo>
                <a:cubicBezTo>
                  <a:pt x="960" y="154"/>
                  <a:pt x="960" y="153"/>
                  <a:pt x="960" y="153"/>
                </a:cubicBezTo>
                <a:cubicBezTo>
                  <a:pt x="960" y="154"/>
                  <a:pt x="971" y="165"/>
                  <a:pt x="972" y="166"/>
                </a:cubicBezTo>
                <a:cubicBezTo>
                  <a:pt x="971" y="165"/>
                  <a:pt x="971" y="164"/>
                  <a:pt x="970" y="164"/>
                </a:cubicBezTo>
                <a:close/>
                <a:moveTo>
                  <a:pt x="971" y="166"/>
                </a:moveTo>
                <a:cubicBezTo>
                  <a:pt x="971" y="165"/>
                  <a:pt x="967" y="161"/>
                  <a:pt x="966" y="160"/>
                </a:cubicBezTo>
                <a:cubicBezTo>
                  <a:pt x="963" y="157"/>
                  <a:pt x="960" y="154"/>
                  <a:pt x="959" y="153"/>
                </a:cubicBezTo>
                <a:cubicBezTo>
                  <a:pt x="959" y="153"/>
                  <a:pt x="959" y="153"/>
                  <a:pt x="959" y="153"/>
                </a:cubicBezTo>
                <a:cubicBezTo>
                  <a:pt x="960" y="155"/>
                  <a:pt x="970" y="165"/>
                  <a:pt x="971" y="166"/>
                </a:cubicBezTo>
                <a:close/>
                <a:moveTo>
                  <a:pt x="969" y="166"/>
                </a:moveTo>
                <a:cubicBezTo>
                  <a:pt x="970" y="165"/>
                  <a:pt x="966" y="161"/>
                  <a:pt x="965" y="160"/>
                </a:cubicBezTo>
                <a:cubicBezTo>
                  <a:pt x="962" y="157"/>
                  <a:pt x="958" y="154"/>
                  <a:pt x="958" y="153"/>
                </a:cubicBezTo>
                <a:cubicBezTo>
                  <a:pt x="958" y="153"/>
                  <a:pt x="958" y="153"/>
                  <a:pt x="958" y="153"/>
                </a:cubicBezTo>
                <a:cubicBezTo>
                  <a:pt x="958" y="155"/>
                  <a:pt x="968" y="165"/>
                  <a:pt x="969" y="166"/>
                </a:cubicBezTo>
                <a:close/>
                <a:moveTo>
                  <a:pt x="984" y="181"/>
                </a:moveTo>
                <a:cubicBezTo>
                  <a:pt x="984" y="181"/>
                  <a:pt x="980" y="177"/>
                  <a:pt x="979" y="176"/>
                </a:cubicBezTo>
                <a:cubicBezTo>
                  <a:pt x="977" y="173"/>
                  <a:pt x="973" y="169"/>
                  <a:pt x="972" y="169"/>
                </a:cubicBezTo>
                <a:cubicBezTo>
                  <a:pt x="972" y="169"/>
                  <a:pt x="972" y="169"/>
                  <a:pt x="972" y="169"/>
                </a:cubicBezTo>
                <a:cubicBezTo>
                  <a:pt x="973" y="170"/>
                  <a:pt x="983" y="181"/>
                  <a:pt x="984" y="181"/>
                </a:cubicBezTo>
                <a:close/>
                <a:moveTo>
                  <a:pt x="955" y="149"/>
                </a:moveTo>
                <a:cubicBezTo>
                  <a:pt x="952" y="146"/>
                  <a:pt x="949" y="143"/>
                  <a:pt x="946" y="140"/>
                </a:cubicBezTo>
                <a:cubicBezTo>
                  <a:pt x="946" y="140"/>
                  <a:pt x="946" y="140"/>
                  <a:pt x="946" y="140"/>
                </a:cubicBezTo>
                <a:cubicBezTo>
                  <a:pt x="946" y="140"/>
                  <a:pt x="945" y="139"/>
                  <a:pt x="945" y="139"/>
                </a:cubicBezTo>
                <a:cubicBezTo>
                  <a:pt x="945" y="139"/>
                  <a:pt x="945" y="139"/>
                  <a:pt x="944" y="139"/>
                </a:cubicBezTo>
                <a:cubicBezTo>
                  <a:pt x="945" y="139"/>
                  <a:pt x="956" y="150"/>
                  <a:pt x="957" y="150"/>
                </a:cubicBezTo>
                <a:cubicBezTo>
                  <a:pt x="956" y="150"/>
                  <a:pt x="956" y="149"/>
                  <a:pt x="955" y="149"/>
                </a:cubicBezTo>
                <a:close/>
                <a:moveTo>
                  <a:pt x="999" y="198"/>
                </a:moveTo>
                <a:cubicBezTo>
                  <a:pt x="999" y="197"/>
                  <a:pt x="995" y="193"/>
                  <a:pt x="994" y="192"/>
                </a:cubicBezTo>
                <a:cubicBezTo>
                  <a:pt x="992" y="189"/>
                  <a:pt x="989" y="185"/>
                  <a:pt x="988" y="185"/>
                </a:cubicBezTo>
                <a:cubicBezTo>
                  <a:pt x="988" y="185"/>
                  <a:pt x="988" y="185"/>
                  <a:pt x="988" y="185"/>
                </a:cubicBezTo>
                <a:cubicBezTo>
                  <a:pt x="989" y="186"/>
                  <a:pt x="998" y="197"/>
                  <a:pt x="999" y="198"/>
                </a:cubicBezTo>
                <a:close/>
                <a:moveTo>
                  <a:pt x="984" y="180"/>
                </a:moveTo>
                <a:cubicBezTo>
                  <a:pt x="982" y="177"/>
                  <a:pt x="979" y="174"/>
                  <a:pt x="976" y="171"/>
                </a:cubicBezTo>
                <a:cubicBezTo>
                  <a:pt x="976" y="170"/>
                  <a:pt x="976" y="170"/>
                  <a:pt x="976" y="170"/>
                </a:cubicBezTo>
                <a:cubicBezTo>
                  <a:pt x="976" y="170"/>
                  <a:pt x="975" y="169"/>
                  <a:pt x="975" y="169"/>
                </a:cubicBezTo>
                <a:cubicBezTo>
                  <a:pt x="975" y="169"/>
                  <a:pt x="975" y="169"/>
                  <a:pt x="975" y="169"/>
                </a:cubicBezTo>
                <a:cubicBezTo>
                  <a:pt x="975" y="170"/>
                  <a:pt x="985" y="181"/>
                  <a:pt x="986" y="181"/>
                </a:cubicBezTo>
                <a:cubicBezTo>
                  <a:pt x="985" y="181"/>
                  <a:pt x="985" y="180"/>
                  <a:pt x="984" y="180"/>
                </a:cubicBezTo>
                <a:close/>
                <a:moveTo>
                  <a:pt x="985" y="181"/>
                </a:moveTo>
                <a:cubicBezTo>
                  <a:pt x="985" y="181"/>
                  <a:pt x="981" y="176"/>
                  <a:pt x="981" y="176"/>
                </a:cubicBezTo>
                <a:cubicBezTo>
                  <a:pt x="978" y="173"/>
                  <a:pt x="974" y="169"/>
                  <a:pt x="974" y="169"/>
                </a:cubicBezTo>
                <a:cubicBezTo>
                  <a:pt x="974" y="169"/>
                  <a:pt x="974" y="169"/>
                  <a:pt x="974" y="169"/>
                </a:cubicBezTo>
                <a:cubicBezTo>
                  <a:pt x="975" y="170"/>
                  <a:pt x="984" y="181"/>
                  <a:pt x="985" y="181"/>
                </a:cubicBezTo>
                <a:close/>
                <a:moveTo>
                  <a:pt x="997" y="198"/>
                </a:moveTo>
                <a:cubicBezTo>
                  <a:pt x="997" y="197"/>
                  <a:pt x="994" y="193"/>
                  <a:pt x="993" y="192"/>
                </a:cubicBezTo>
                <a:cubicBezTo>
                  <a:pt x="991" y="189"/>
                  <a:pt x="987" y="185"/>
                  <a:pt x="987" y="185"/>
                </a:cubicBezTo>
                <a:cubicBezTo>
                  <a:pt x="987" y="185"/>
                  <a:pt x="987" y="185"/>
                  <a:pt x="987" y="185"/>
                </a:cubicBezTo>
                <a:cubicBezTo>
                  <a:pt x="987" y="186"/>
                  <a:pt x="996" y="197"/>
                  <a:pt x="997" y="198"/>
                </a:cubicBezTo>
                <a:close/>
                <a:moveTo>
                  <a:pt x="130" y="236"/>
                </a:moveTo>
                <a:cubicBezTo>
                  <a:pt x="125" y="237"/>
                  <a:pt x="119" y="249"/>
                  <a:pt x="121" y="250"/>
                </a:cubicBezTo>
                <a:cubicBezTo>
                  <a:pt x="123" y="250"/>
                  <a:pt x="126" y="248"/>
                  <a:pt x="128" y="244"/>
                </a:cubicBezTo>
                <a:cubicBezTo>
                  <a:pt x="130" y="240"/>
                  <a:pt x="132" y="236"/>
                  <a:pt x="130" y="236"/>
                </a:cubicBezTo>
                <a:close/>
                <a:moveTo>
                  <a:pt x="190" y="236"/>
                </a:moveTo>
                <a:cubicBezTo>
                  <a:pt x="184" y="237"/>
                  <a:pt x="179" y="248"/>
                  <a:pt x="182" y="250"/>
                </a:cubicBezTo>
                <a:cubicBezTo>
                  <a:pt x="184" y="251"/>
                  <a:pt x="188" y="248"/>
                  <a:pt x="191" y="244"/>
                </a:cubicBezTo>
                <a:cubicBezTo>
                  <a:pt x="193" y="240"/>
                  <a:pt x="194" y="236"/>
                  <a:pt x="190" y="236"/>
                </a:cubicBezTo>
                <a:close/>
                <a:moveTo>
                  <a:pt x="99" y="236"/>
                </a:moveTo>
                <a:cubicBezTo>
                  <a:pt x="99" y="236"/>
                  <a:pt x="99" y="236"/>
                  <a:pt x="99" y="236"/>
                </a:cubicBezTo>
                <a:cubicBezTo>
                  <a:pt x="97" y="237"/>
                  <a:pt x="89" y="249"/>
                  <a:pt x="90" y="250"/>
                </a:cubicBezTo>
                <a:cubicBezTo>
                  <a:pt x="90" y="250"/>
                  <a:pt x="90" y="250"/>
                  <a:pt x="90" y="250"/>
                </a:cubicBezTo>
                <a:cubicBezTo>
                  <a:pt x="90" y="250"/>
                  <a:pt x="93" y="246"/>
                  <a:pt x="95" y="244"/>
                </a:cubicBezTo>
                <a:cubicBezTo>
                  <a:pt x="96" y="241"/>
                  <a:pt x="99" y="237"/>
                  <a:pt x="99" y="236"/>
                </a:cubicBezTo>
                <a:cubicBezTo>
                  <a:pt x="99" y="236"/>
                  <a:pt x="99" y="236"/>
                  <a:pt x="99" y="236"/>
                </a:cubicBezTo>
                <a:close/>
                <a:moveTo>
                  <a:pt x="102" y="244"/>
                </a:moveTo>
                <a:cubicBezTo>
                  <a:pt x="104" y="240"/>
                  <a:pt x="107" y="236"/>
                  <a:pt x="106" y="236"/>
                </a:cubicBezTo>
                <a:cubicBezTo>
                  <a:pt x="102" y="237"/>
                  <a:pt x="96" y="249"/>
                  <a:pt x="97" y="250"/>
                </a:cubicBezTo>
                <a:cubicBezTo>
                  <a:pt x="97" y="250"/>
                  <a:pt x="100" y="248"/>
                  <a:pt x="102" y="244"/>
                </a:cubicBezTo>
                <a:close/>
                <a:moveTo>
                  <a:pt x="188" y="201"/>
                </a:moveTo>
                <a:cubicBezTo>
                  <a:pt x="183" y="203"/>
                  <a:pt x="177" y="213"/>
                  <a:pt x="179" y="215"/>
                </a:cubicBezTo>
                <a:cubicBezTo>
                  <a:pt x="181" y="215"/>
                  <a:pt x="185" y="213"/>
                  <a:pt x="188" y="209"/>
                </a:cubicBezTo>
                <a:cubicBezTo>
                  <a:pt x="190" y="206"/>
                  <a:pt x="192" y="201"/>
                  <a:pt x="188" y="201"/>
                </a:cubicBezTo>
                <a:close/>
                <a:moveTo>
                  <a:pt x="955" y="150"/>
                </a:moveTo>
                <a:cubicBezTo>
                  <a:pt x="955" y="150"/>
                  <a:pt x="951" y="146"/>
                  <a:pt x="950" y="145"/>
                </a:cubicBezTo>
                <a:cubicBezTo>
                  <a:pt x="947" y="142"/>
                  <a:pt x="943" y="139"/>
                  <a:pt x="942" y="139"/>
                </a:cubicBezTo>
                <a:cubicBezTo>
                  <a:pt x="942" y="139"/>
                  <a:pt x="942" y="139"/>
                  <a:pt x="942" y="139"/>
                </a:cubicBezTo>
                <a:cubicBezTo>
                  <a:pt x="943" y="140"/>
                  <a:pt x="953" y="150"/>
                  <a:pt x="955" y="150"/>
                </a:cubicBezTo>
                <a:close/>
                <a:moveTo>
                  <a:pt x="956" y="150"/>
                </a:moveTo>
                <a:cubicBezTo>
                  <a:pt x="956" y="150"/>
                  <a:pt x="951" y="145"/>
                  <a:pt x="951" y="145"/>
                </a:cubicBezTo>
                <a:cubicBezTo>
                  <a:pt x="948" y="142"/>
                  <a:pt x="944" y="139"/>
                  <a:pt x="944" y="139"/>
                </a:cubicBezTo>
                <a:cubicBezTo>
                  <a:pt x="944" y="139"/>
                  <a:pt x="944" y="139"/>
                  <a:pt x="944" y="139"/>
                </a:cubicBezTo>
                <a:cubicBezTo>
                  <a:pt x="945" y="140"/>
                  <a:pt x="955" y="150"/>
                  <a:pt x="956" y="150"/>
                </a:cubicBezTo>
                <a:close/>
                <a:moveTo>
                  <a:pt x="170" y="250"/>
                </a:moveTo>
                <a:cubicBezTo>
                  <a:pt x="172" y="251"/>
                  <a:pt x="176" y="248"/>
                  <a:pt x="178" y="244"/>
                </a:cubicBezTo>
                <a:cubicBezTo>
                  <a:pt x="180" y="240"/>
                  <a:pt x="182" y="236"/>
                  <a:pt x="178" y="236"/>
                </a:cubicBezTo>
                <a:cubicBezTo>
                  <a:pt x="173" y="237"/>
                  <a:pt x="167" y="248"/>
                  <a:pt x="170" y="250"/>
                </a:cubicBezTo>
                <a:close/>
                <a:moveTo>
                  <a:pt x="1047" y="266"/>
                </a:moveTo>
                <a:cubicBezTo>
                  <a:pt x="1045" y="263"/>
                  <a:pt x="1043" y="259"/>
                  <a:pt x="1041" y="256"/>
                </a:cubicBezTo>
                <a:cubicBezTo>
                  <a:pt x="1040" y="256"/>
                  <a:pt x="1040" y="256"/>
                  <a:pt x="1040" y="256"/>
                </a:cubicBezTo>
                <a:cubicBezTo>
                  <a:pt x="1040" y="255"/>
                  <a:pt x="1040" y="254"/>
                  <a:pt x="1039" y="254"/>
                </a:cubicBezTo>
                <a:cubicBezTo>
                  <a:pt x="1039" y="254"/>
                  <a:pt x="1039" y="254"/>
                  <a:pt x="1039" y="254"/>
                </a:cubicBezTo>
                <a:cubicBezTo>
                  <a:pt x="1040" y="255"/>
                  <a:pt x="1047" y="267"/>
                  <a:pt x="1048" y="268"/>
                </a:cubicBezTo>
                <a:cubicBezTo>
                  <a:pt x="1048" y="268"/>
                  <a:pt x="1048" y="268"/>
                  <a:pt x="1047" y="266"/>
                </a:cubicBezTo>
                <a:close/>
                <a:moveTo>
                  <a:pt x="103" y="226"/>
                </a:moveTo>
                <a:cubicBezTo>
                  <a:pt x="103" y="225"/>
                  <a:pt x="108" y="219"/>
                  <a:pt x="108" y="218"/>
                </a:cubicBezTo>
                <a:cubicBezTo>
                  <a:pt x="108" y="218"/>
                  <a:pt x="108" y="218"/>
                  <a:pt x="108" y="218"/>
                </a:cubicBezTo>
                <a:cubicBezTo>
                  <a:pt x="107" y="220"/>
                  <a:pt x="99" y="231"/>
                  <a:pt x="98" y="232"/>
                </a:cubicBezTo>
                <a:cubicBezTo>
                  <a:pt x="98" y="232"/>
                  <a:pt x="99" y="232"/>
                  <a:pt x="103" y="226"/>
                </a:cubicBezTo>
                <a:close/>
                <a:moveTo>
                  <a:pt x="117" y="209"/>
                </a:moveTo>
                <a:cubicBezTo>
                  <a:pt x="119" y="206"/>
                  <a:pt x="122" y="202"/>
                  <a:pt x="122" y="201"/>
                </a:cubicBezTo>
                <a:cubicBezTo>
                  <a:pt x="122" y="201"/>
                  <a:pt x="122" y="201"/>
                  <a:pt x="122" y="201"/>
                </a:cubicBezTo>
                <a:cubicBezTo>
                  <a:pt x="120" y="203"/>
                  <a:pt x="112" y="213"/>
                  <a:pt x="112" y="215"/>
                </a:cubicBezTo>
                <a:cubicBezTo>
                  <a:pt x="112" y="215"/>
                  <a:pt x="116" y="210"/>
                  <a:pt x="117" y="209"/>
                </a:cubicBezTo>
                <a:close/>
                <a:moveTo>
                  <a:pt x="92" y="244"/>
                </a:moveTo>
                <a:cubicBezTo>
                  <a:pt x="94" y="241"/>
                  <a:pt x="97" y="237"/>
                  <a:pt x="97" y="236"/>
                </a:cubicBezTo>
                <a:cubicBezTo>
                  <a:pt x="97" y="236"/>
                  <a:pt x="97" y="236"/>
                  <a:pt x="97" y="236"/>
                </a:cubicBezTo>
                <a:cubicBezTo>
                  <a:pt x="95" y="237"/>
                  <a:pt x="88" y="249"/>
                  <a:pt x="88" y="250"/>
                </a:cubicBezTo>
                <a:cubicBezTo>
                  <a:pt x="88" y="250"/>
                  <a:pt x="91" y="245"/>
                  <a:pt x="92" y="244"/>
                </a:cubicBezTo>
                <a:close/>
                <a:moveTo>
                  <a:pt x="91" y="244"/>
                </a:moveTo>
                <a:cubicBezTo>
                  <a:pt x="91" y="243"/>
                  <a:pt x="95" y="237"/>
                  <a:pt x="96" y="236"/>
                </a:cubicBezTo>
                <a:cubicBezTo>
                  <a:pt x="96" y="236"/>
                  <a:pt x="96" y="236"/>
                  <a:pt x="96" y="236"/>
                </a:cubicBezTo>
                <a:cubicBezTo>
                  <a:pt x="95" y="237"/>
                  <a:pt x="87" y="249"/>
                  <a:pt x="86" y="250"/>
                </a:cubicBezTo>
                <a:cubicBezTo>
                  <a:pt x="87" y="250"/>
                  <a:pt x="87" y="250"/>
                  <a:pt x="91" y="244"/>
                </a:cubicBezTo>
                <a:close/>
                <a:moveTo>
                  <a:pt x="101" y="232"/>
                </a:moveTo>
                <a:cubicBezTo>
                  <a:pt x="102" y="232"/>
                  <a:pt x="105" y="228"/>
                  <a:pt x="107" y="226"/>
                </a:cubicBezTo>
                <a:cubicBezTo>
                  <a:pt x="108" y="224"/>
                  <a:pt x="111" y="219"/>
                  <a:pt x="111" y="218"/>
                </a:cubicBezTo>
                <a:cubicBezTo>
                  <a:pt x="111" y="218"/>
                  <a:pt x="111" y="218"/>
                  <a:pt x="111" y="218"/>
                </a:cubicBezTo>
                <a:cubicBezTo>
                  <a:pt x="111" y="218"/>
                  <a:pt x="111" y="218"/>
                  <a:pt x="111" y="218"/>
                </a:cubicBezTo>
                <a:cubicBezTo>
                  <a:pt x="109" y="220"/>
                  <a:pt x="101" y="231"/>
                  <a:pt x="101" y="232"/>
                </a:cubicBezTo>
                <a:cubicBezTo>
                  <a:pt x="101" y="232"/>
                  <a:pt x="101" y="232"/>
                  <a:pt x="101" y="232"/>
                </a:cubicBezTo>
                <a:close/>
                <a:moveTo>
                  <a:pt x="104" y="226"/>
                </a:moveTo>
                <a:cubicBezTo>
                  <a:pt x="106" y="224"/>
                  <a:pt x="109" y="219"/>
                  <a:pt x="109" y="218"/>
                </a:cubicBezTo>
                <a:cubicBezTo>
                  <a:pt x="109" y="218"/>
                  <a:pt x="109" y="218"/>
                  <a:pt x="109" y="218"/>
                </a:cubicBezTo>
                <a:cubicBezTo>
                  <a:pt x="107" y="220"/>
                  <a:pt x="100" y="231"/>
                  <a:pt x="99" y="232"/>
                </a:cubicBezTo>
                <a:cubicBezTo>
                  <a:pt x="100" y="232"/>
                  <a:pt x="103" y="227"/>
                  <a:pt x="104" y="226"/>
                </a:cubicBezTo>
                <a:close/>
                <a:moveTo>
                  <a:pt x="116" y="209"/>
                </a:moveTo>
                <a:cubicBezTo>
                  <a:pt x="116" y="208"/>
                  <a:pt x="121" y="202"/>
                  <a:pt x="121" y="201"/>
                </a:cubicBezTo>
                <a:cubicBezTo>
                  <a:pt x="121" y="201"/>
                  <a:pt x="121" y="201"/>
                  <a:pt x="121" y="201"/>
                </a:cubicBezTo>
                <a:cubicBezTo>
                  <a:pt x="120" y="203"/>
                  <a:pt x="111" y="213"/>
                  <a:pt x="111" y="215"/>
                </a:cubicBezTo>
                <a:cubicBezTo>
                  <a:pt x="111" y="215"/>
                  <a:pt x="111" y="214"/>
                  <a:pt x="116" y="209"/>
                </a:cubicBezTo>
                <a:close/>
                <a:moveTo>
                  <a:pt x="1036" y="248"/>
                </a:moveTo>
                <a:cubicBezTo>
                  <a:pt x="1034" y="245"/>
                  <a:pt x="1031" y="241"/>
                  <a:pt x="1029" y="238"/>
                </a:cubicBezTo>
                <a:cubicBezTo>
                  <a:pt x="1029" y="237"/>
                  <a:pt x="1029" y="237"/>
                  <a:pt x="1029" y="237"/>
                </a:cubicBezTo>
                <a:cubicBezTo>
                  <a:pt x="1028" y="237"/>
                  <a:pt x="1028" y="236"/>
                  <a:pt x="1028" y="236"/>
                </a:cubicBezTo>
                <a:cubicBezTo>
                  <a:pt x="1028" y="236"/>
                  <a:pt x="1028" y="236"/>
                  <a:pt x="1028" y="236"/>
                </a:cubicBezTo>
                <a:cubicBezTo>
                  <a:pt x="1028" y="237"/>
                  <a:pt x="1036" y="249"/>
                  <a:pt x="1037" y="250"/>
                </a:cubicBezTo>
                <a:cubicBezTo>
                  <a:pt x="1037" y="250"/>
                  <a:pt x="1037" y="250"/>
                  <a:pt x="1036" y="248"/>
                </a:cubicBezTo>
                <a:close/>
                <a:moveTo>
                  <a:pt x="1010" y="215"/>
                </a:moveTo>
                <a:cubicBezTo>
                  <a:pt x="1011" y="214"/>
                  <a:pt x="1007" y="210"/>
                  <a:pt x="1006" y="209"/>
                </a:cubicBezTo>
                <a:cubicBezTo>
                  <a:pt x="1004" y="205"/>
                  <a:pt x="1001" y="202"/>
                  <a:pt x="1000" y="201"/>
                </a:cubicBezTo>
                <a:cubicBezTo>
                  <a:pt x="1000" y="201"/>
                  <a:pt x="1000" y="201"/>
                  <a:pt x="1000" y="201"/>
                </a:cubicBezTo>
                <a:cubicBezTo>
                  <a:pt x="1000" y="203"/>
                  <a:pt x="1009" y="214"/>
                  <a:pt x="1010" y="215"/>
                </a:cubicBezTo>
                <a:close/>
                <a:moveTo>
                  <a:pt x="1012" y="215"/>
                </a:moveTo>
                <a:cubicBezTo>
                  <a:pt x="1012" y="214"/>
                  <a:pt x="1008" y="210"/>
                  <a:pt x="1008" y="209"/>
                </a:cubicBezTo>
                <a:cubicBezTo>
                  <a:pt x="1005" y="205"/>
                  <a:pt x="1002" y="202"/>
                  <a:pt x="1002" y="201"/>
                </a:cubicBezTo>
                <a:cubicBezTo>
                  <a:pt x="1002" y="201"/>
                  <a:pt x="1002" y="201"/>
                  <a:pt x="1002" y="201"/>
                </a:cubicBezTo>
                <a:cubicBezTo>
                  <a:pt x="1002" y="203"/>
                  <a:pt x="1011" y="214"/>
                  <a:pt x="1012" y="215"/>
                </a:cubicBezTo>
                <a:close/>
                <a:moveTo>
                  <a:pt x="1011" y="213"/>
                </a:moveTo>
                <a:cubicBezTo>
                  <a:pt x="1009" y="210"/>
                  <a:pt x="1006" y="206"/>
                  <a:pt x="1004" y="203"/>
                </a:cubicBezTo>
                <a:cubicBezTo>
                  <a:pt x="1004" y="203"/>
                  <a:pt x="1004" y="203"/>
                  <a:pt x="1004" y="203"/>
                </a:cubicBezTo>
                <a:cubicBezTo>
                  <a:pt x="1003" y="202"/>
                  <a:pt x="1003" y="202"/>
                  <a:pt x="1002" y="201"/>
                </a:cubicBezTo>
                <a:cubicBezTo>
                  <a:pt x="1002" y="201"/>
                  <a:pt x="1002" y="201"/>
                  <a:pt x="1002" y="201"/>
                </a:cubicBezTo>
                <a:cubicBezTo>
                  <a:pt x="1003" y="202"/>
                  <a:pt x="1012" y="214"/>
                  <a:pt x="1013" y="215"/>
                </a:cubicBezTo>
                <a:cubicBezTo>
                  <a:pt x="1012" y="214"/>
                  <a:pt x="1012" y="213"/>
                  <a:pt x="1011" y="213"/>
                </a:cubicBezTo>
                <a:close/>
                <a:moveTo>
                  <a:pt x="998" y="196"/>
                </a:moveTo>
                <a:cubicBezTo>
                  <a:pt x="996" y="193"/>
                  <a:pt x="993" y="190"/>
                  <a:pt x="990" y="187"/>
                </a:cubicBezTo>
                <a:cubicBezTo>
                  <a:pt x="990" y="186"/>
                  <a:pt x="990" y="186"/>
                  <a:pt x="990" y="186"/>
                </a:cubicBezTo>
                <a:cubicBezTo>
                  <a:pt x="990" y="186"/>
                  <a:pt x="989" y="185"/>
                  <a:pt x="989" y="185"/>
                </a:cubicBezTo>
                <a:cubicBezTo>
                  <a:pt x="989" y="185"/>
                  <a:pt x="989" y="185"/>
                  <a:pt x="989" y="185"/>
                </a:cubicBezTo>
                <a:cubicBezTo>
                  <a:pt x="989" y="186"/>
                  <a:pt x="999" y="197"/>
                  <a:pt x="1000" y="198"/>
                </a:cubicBezTo>
                <a:cubicBezTo>
                  <a:pt x="999" y="197"/>
                  <a:pt x="999" y="197"/>
                  <a:pt x="998" y="196"/>
                </a:cubicBezTo>
                <a:close/>
                <a:moveTo>
                  <a:pt x="1036" y="250"/>
                </a:moveTo>
                <a:cubicBezTo>
                  <a:pt x="1036" y="249"/>
                  <a:pt x="1033" y="245"/>
                  <a:pt x="1032" y="244"/>
                </a:cubicBezTo>
                <a:cubicBezTo>
                  <a:pt x="1030" y="240"/>
                  <a:pt x="1027" y="236"/>
                  <a:pt x="1027" y="236"/>
                </a:cubicBezTo>
                <a:cubicBezTo>
                  <a:pt x="1027" y="236"/>
                  <a:pt x="1027" y="236"/>
                  <a:pt x="1027" y="236"/>
                </a:cubicBezTo>
                <a:cubicBezTo>
                  <a:pt x="1027" y="237"/>
                  <a:pt x="1035" y="250"/>
                  <a:pt x="1036" y="250"/>
                </a:cubicBezTo>
                <a:close/>
                <a:moveTo>
                  <a:pt x="1023" y="232"/>
                </a:moveTo>
                <a:cubicBezTo>
                  <a:pt x="1023" y="232"/>
                  <a:pt x="1020" y="227"/>
                  <a:pt x="1019" y="226"/>
                </a:cubicBezTo>
                <a:cubicBezTo>
                  <a:pt x="1017" y="222"/>
                  <a:pt x="1014" y="219"/>
                  <a:pt x="1013" y="218"/>
                </a:cubicBezTo>
                <a:cubicBezTo>
                  <a:pt x="1013" y="218"/>
                  <a:pt x="1013" y="218"/>
                  <a:pt x="1013" y="218"/>
                </a:cubicBezTo>
                <a:cubicBezTo>
                  <a:pt x="1013" y="220"/>
                  <a:pt x="1022" y="232"/>
                  <a:pt x="1023" y="232"/>
                </a:cubicBezTo>
                <a:close/>
                <a:moveTo>
                  <a:pt x="1024" y="232"/>
                </a:moveTo>
                <a:cubicBezTo>
                  <a:pt x="1024" y="232"/>
                  <a:pt x="1021" y="227"/>
                  <a:pt x="1020" y="226"/>
                </a:cubicBezTo>
                <a:cubicBezTo>
                  <a:pt x="1018" y="222"/>
                  <a:pt x="1015" y="219"/>
                  <a:pt x="1015" y="218"/>
                </a:cubicBezTo>
                <a:cubicBezTo>
                  <a:pt x="1015" y="218"/>
                  <a:pt x="1015" y="218"/>
                  <a:pt x="1015" y="218"/>
                </a:cubicBezTo>
                <a:cubicBezTo>
                  <a:pt x="1015" y="220"/>
                  <a:pt x="1024" y="232"/>
                  <a:pt x="1024" y="232"/>
                </a:cubicBezTo>
                <a:close/>
                <a:moveTo>
                  <a:pt x="1034" y="250"/>
                </a:moveTo>
                <a:cubicBezTo>
                  <a:pt x="1035" y="249"/>
                  <a:pt x="1032" y="245"/>
                  <a:pt x="1031" y="244"/>
                </a:cubicBezTo>
                <a:cubicBezTo>
                  <a:pt x="1029" y="241"/>
                  <a:pt x="1026" y="236"/>
                  <a:pt x="1025" y="236"/>
                </a:cubicBezTo>
                <a:cubicBezTo>
                  <a:pt x="1025" y="236"/>
                  <a:pt x="1025" y="236"/>
                  <a:pt x="1025" y="236"/>
                </a:cubicBezTo>
                <a:cubicBezTo>
                  <a:pt x="1025" y="237"/>
                  <a:pt x="1033" y="250"/>
                  <a:pt x="1034" y="250"/>
                </a:cubicBezTo>
                <a:close/>
                <a:moveTo>
                  <a:pt x="1024" y="230"/>
                </a:moveTo>
                <a:cubicBezTo>
                  <a:pt x="1022" y="227"/>
                  <a:pt x="1019" y="224"/>
                  <a:pt x="1017" y="220"/>
                </a:cubicBezTo>
                <a:cubicBezTo>
                  <a:pt x="1017" y="220"/>
                  <a:pt x="1017" y="220"/>
                  <a:pt x="1017" y="220"/>
                </a:cubicBezTo>
                <a:cubicBezTo>
                  <a:pt x="1016" y="219"/>
                  <a:pt x="1016" y="219"/>
                  <a:pt x="1015" y="218"/>
                </a:cubicBezTo>
                <a:cubicBezTo>
                  <a:pt x="1015" y="218"/>
                  <a:pt x="1015" y="218"/>
                  <a:pt x="1015" y="218"/>
                </a:cubicBezTo>
                <a:cubicBezTo>
                  <a:pt x="1016" y="219"/>
                  <a:pt x="1024" y="231"/>
                  <a:pt x="1025" y="232"/>
                </a:cubicBezTo>
                <a:cubicBezTo>
                  <a:pt x="1025" y="232"/>
                  <a:pt x="1025" y="232"/>
                  <a:pt x="1024" y="230"/>
                </a:cubicBezTo>
                <a:close/>
                <a:moveTo>
                  <a:pt x="129" y="192"/>
                </a:moveTo>
                <a:cubicBezTo>
                  <a:pt x="130" y="191"/>
                  <a:pt x="134" y="186"/>
                  <a:pt x="135" y="185"/>
                </a:cubicBezTo>
                <a:cubicBezTo>
                  <a:pt x="135" y="185"/>
                  <a:pt x="135" y="185"/>
                  <a:pt x="135" y="185"/>
                </a:cubicBezTo>
                <a:cubicBezTo>
                  <a:pt x="133" y="186"/>
                  <a:pt x="125" y="197"/>
                  <a:pt x="124" y="198"/>
                </a:cubicBezTo>
                <a:cubicBezTo>
                  <a:pt x="124" y="198"/>
                  <a:pt x="124" y="198"/>
                  <a:pt x="129" y="192"/>
                </a:cubicBezTo>
                <a:close/>
                <a:moveTo>
                  <a:pt x="990" y="201"/>
                </a:moveTo>
                <a:cubicBezTo>
                  <a:pt x="988" y="203"/>
                  <a:pt x="999" y="215"/>
                  <a:pt x="1000" y="215"/>
                </a:cubicBezTo>
                <a:cubicBezTo>
                  <a:pt x="1001" y="215"/>
                  <a:pt x="1000" y="212"/>
                  <a:pt x="997" y="209"/>
                </a:cubicBezTo>
                <a:cubicBezTo>
                  <a:pt x="995" y="205"/>
                  <a:pt x="991" y="201"/>
                  <a:pt x="990" y="201"/>
                </a:cubicBezTo>
                <a:close/>
                <a:moveTo>
                  <a:pt x="958" y="169"/>
                </a:moveTo>
                <a:cubicBezTo>
                  <a:pt x="957" y="170"/>
                  <a:pt x="960" y="173"/>
                  <a:pt x="962" y="176"/>
                </a:cubicBezTo>
                <a:cubicBezTo>
                  <a:pt x="965" y="179"/>
                  <a:pt x="968" y="181"/>
                  <a:pt x="969" y="181"/>
                </a:cubicBezTo>
                <a:cubicBezTo>
                  <a:pt x="970" y="181"/>
                  <a:pt x="969" y="179"/>
                  <a:pt x="966" y="176"/>
                </a:cubicBezTo>
                <a:cubicBezTo>
                  <a:pt x="963" y="173"/>
                  <a:pt x="959" y="169"/>
                  <a:pt x="958" y="169"/>
                </a:cubicBezTo>
                <a:close/>
                <a:moveTo>
                  <a:pt x="963" y="169"/>
                </a:moveTo>
                <a:cubicBezTo>
                  <a:pt x="962" y="170"/>
                  <a:pt x="965" y="173"/>
                  <a:pt x="967" y="176"/>
                </a:cubicBezTo>
                <a:cubicBezTo>
                  <a:pt x="970" y="179"/>
                  <a:pt x="973" y="181"/>
                  <a:pt x="974" y="181"/>
                </a:cubicBezTo>
                <a:cubicBezTo>
                  <a:pt x="975" y="181"/>
                  <a:pt x="973" y="179"/>
                  <a:pt x="970" y="176"/>
                </a:cubicBezTo>
                <a:cubicBezTo>
                  <a:pt x="968" y="173"/>
                  <a:pt x="964" y="169"/>
                  <a:pt x="963" y="169"/>
                </a:cubicBezTo>
                <a:close/>
                <a:moveTo>
                  <a:pt x="928" y="145"/>
                </a:moveTo>
                <a:cubicBezTo>
                  <a:pt x="931" y="148"/>
                  <a:pt x="934" y="150"/>
                  <a:pt x="936" y="150"/>
                </a:cubicBezTo>
                <a:cubicBezTo>
                  <a:pt x="937" y="150"/>
                  <a:pt x="935" y="148"/>
                  <a:pt x="932" y="145"/>
                </a:cubicBezTo>
                <a:cubicBezTo>
                  <a:pt x="929" y="142"/>
                  <a:pt x="925" y="138"/>
                  <a:pt x="924" y="139"/>
                </a:cubicBezTo>
                <a:cubicBezTo>
                  <a:pt x="923" y="139"/>
                  <a:pt x="926" y="142"/>
                  <a:pt x="928" y="145"/>
                </a:cubicBezTo>
                <a:close/>
                <a:moveTo>
                  <a:pt x="943" y="160"/>
                </a:moveTo>
                <a:cubicBezTo>
                  <a:pt x="945" y="163"/>
                  <a:pt x="949" y="166"/>
                  <a:pt x="950" y="166"/>
                </a:cubicBezTo>
                <a:cubicBezTo>
                  <a:pt x="951" y="166"/>
                  <a:pt x="949" y="163"/>
                  <a:pt x="947" y="160"/>
                </a:cubicBezTo>
                <a:cubicBezTo>
                  <a:pt x="944" y="157"/>
                  <a:pt x="940" y="153"/>
                  <a:pt x="938" y="153"/>
                </a:cubicBezTo>
                <a:cubicBezTo>
                  <a:pt x="938" y="154"/>
                  <a:pt x="940" y="157"/>
                  <a:pt x="943" y="160"/>
                </a:cubicBezTo>
                <a:close/>
                <a:moveTo>
                  <a:pt x="948" y="160"/>
                </a:moveTo>
                <a:cubicBezTo>
                  <a:pt x="951" y="163"/>
                  <a:pt x="954" y="166"/>
                  <a:pt x="955" y="166"/>
                </a:cubicBezTo>
                <a:cubicBezTo>
                  <a:pt x="956" y="166"/>
                  <a:pt x="955" y="163"/>
                  <a:pt x="952" y="160"/>
                </a:cubicBezTo>
                <a:cubicBezTo>
                  <a:pt x="949" y="157"/>
                  <a:pt x="945" y="153"/>
                  <a:pt x="944" y="153"/>
                </a:cubicBezTo>
                <a:cubicBezTo>
                  <a:pt x="943" y="154"/>
                  <a:pt x="946" y="157"/>
                  <a:pt x="948" y="160"/>
                </a:cubicBezTo>
                <a:close/>
                <a:moveTo>
                  <a:pt x="929" y="139"/>
                </a:moveTo>
                <a:cubicBezTo>
                  <a:pt x="928" y="139"/>
                  <a:pt x="931" y="142"/>
                  <a:pt x="934" y="145"/>
                </a:cubicBezTo>
                <a:cubicBezTo>
                  <a:pt x="937" y="148"/>
                  <a:pt x="940" y="150"/>
                  <a:pt x="941" y="150"/>
                </a:cubicBezTo>
                <a:cubicBezTo>
                  <a:pt x="942" y="150"/>
                  <a:pt x="940" y="148"/>
                  <a:pt x="937" y="145"/>
                </a:cubicBezTo>
                <a:cubicBezTo>
                  <a:pt x="934" y="142"/>
                  <a:pt x="930" y="138"/>
                  <a:pt x="929" y="139"/>
                </a:cubicBezTo>
                <a:close/>
                <a:moveTo>
                  <a:pt x="985" y="201"/>
                </a:moveTo>
                <a:cubicBezTo>
                  <a:pt x="984" y="202"/>
                  <a:pt x="985" y="205"/>
                  <a:pt x="988" y="209"/>
                </a:cubicBezTo>
                <a:cubicBezTo>
                  <a:pt x="991" y="212"/>
                  <a:pt x="994" y="215"/>
                  <a:pt x="995" y="215"/>
                </a:cubicBezTo>
                <a:cubicBezTo>
                  <a:pt x="996" y="215"/>
                  <a:pt x="995" y="212"/>
                  <a:pt x="992" y="209"/>
                </a:cubicBezTo>
                <a:cubicBezTo>
                  <a:pt x="990" y="205"/>
                  <a:pt x="986" y="201"/>
                  <a:pt x="985" y="201"/>
                </a:cubicBezTo>
                <a:close/>
                <a:moveTo>
                  <a:pt x="948" y="153"/>
                </a:moveTo>
                <a:cubicBezTo>
                  <a:pt x="948" y="154"/>
                  <a:pt x="951" y="157"/>
                  <a:pt x="953" y="160"/>
                </a:cubicBezTo>
                <a:cubicBezTo>
                  <a:pt x="956" y="163"/>
                  <a:pt x="959" y="166"/>
                  <a:pt x="960" y="166"/>
                </a:cubicBezTo>
                <a:cubicBezTo>
                  <a:pt x="961" y="166"/>
                  <a:pt x="959" y="163"/>
                  <a:pt x="956" y="160"/>
                </a:cubicBezTo>
                <a:cubicBezTo>
                  <a:pt x="953" y="157"/>
                  <a:pt x="949" y="153"/>
                  <a:pt x="948" y="153"/>
                </a:cubicBezTo>
                <a:close/>
                <a:moveTo>
                  <a:pt x="972" y="185"/>
                </a:moveTo>
                <a:cubicBezTo>
                  <a:pt x="971" y="186"/>
                  <a:pt x="973" y="189"/>
                  <a:pt x="976" y="192"/>
                </a:cubicBezTo>
                <a:cubicBezTo>
                  <a:pt x="978" y="195"/>
                  <a:pt x="981" y="198"/>
                  <a:pt x="982" y="198"/>
                </a:cubicBezTo>
                <a:cubicBezTo>
                  <a:pt x="983" y="198"/>
                  <a:pt x="982" y="195"/>
                  <a:pt x="979" y="192"/>
                </a:cubicBezTo>
                <a:cubicBezTo>
                  <a:pt x="977" y="189"/>
                  <a:pt x="973" y="185"/>
                  <a:pt x="972" y="185"/>
                </a:cubicBezTo>
                <a:close/>
                <a:moveTo>
                  <a:pt x="977" y="185"/>
                </a:moveTo>
                <a:cubicBezTo>
                  <a:pt x="975" y="187"/>
                  <a:pt x="986" y="198"/>
                  <a:pt x="987" y="198"/>
                </a:cubicBezTo>
                <a:cubicBezTo>
                  <a:pt x="988" y="198"/>
                  <a:pt x="987" y="195"/>
                  <a:pt x="984" y="192"/>
                </a:cubicBezTo>
                <a:cubicBezTo>
                  <a:pt x="982" y="189"/>
                  <a:pt x="978" y="185"/>
                  <a:pt x="977" y="185"/>
                </a:cubicBezTo>
                <a:close/>
                <a:moveTo>
                  <a:pt x="123" y="236"/>
                </a:moveTo>
                <a:cubicBezTo>
                  <a:pt x="118" y="237"/>
                  <a:pt x="112" y="249"/>
                  <a:pt x="114" y="250"/>
                </a:cubicBezTo>
                <a:cubicBezTo>
                  <a:pt x="115" y="250"/>
                  <a:pt x="118" y="248"/>
                  <a:pt x="120" y="244"/>
                </a:cubicBezTo>
                <a:cubicBezTo>
                  <a:pt x="123" y="240"/>
                  <a:pt x="125" y="236"/>
                  <a:pt x="123" y="236"/>
                </a:cubicBezTo>
                <a:close/>
                <a:moveTo>
                  <a:pt x="307" y="91"/>
                </a:moveTo>
                <a:cubicBezTo>
                  <a:pt x="310" y="88"/>
                  <a:pt x="312" y="85"/>
                  <a:pt x="310" y="85"/>
                </a:cubicBezTo>
                <a:cubicBezTo>
                  <a:pt x="310" y="85"/>
                  <a:pt x="310" y="85"/>
                  <a:pt x="310" y="85"/>
                </a:cubicBezTo>
                <a:cubicBezTo>
                  <a:pt x="305" y="86"/>
                  <a:pt x="297" y="94"/>
                  <a:pt x="298" y="95"/>
                </a:cubicBezTo>
                <a:cubicBezTo>
                  <a:pt x="300" y="95"/>
                  <a:pt x="303" y="93"/>
                  <a:pt x="307" y="91"/>
                </a:cubicBezTo>
                <a:close/>
                <a:moveTo>
                  <a:pt x="352" y="47"/>
                </a:moveTo>
                <a:cubicBezTo>
                  <a:pt x="355" y="45"/>
                  <a:pt x="358" y="43"/>
                  <a:pt x="358" y="42"/>
                </a:cubicBezTo>
                <a:cubicBezTo>
                  <a:pt x="357" y="42"/>
                  <a:pt x="357" y="42"/>
                  <a:pt x="357" y="42"/>
                </a:cubicBezTo>
                <a:cubicBezTo>
                  <a:pt x="353" y="43"/>
                  <a:pt x="343" y="49"/>
                  <a:pt x="344" y="50"/>
                </a:cubicBezTo>
                <a:cubicBezTo>
                  <a:pt x="345" y="50"/>
                  <a:pt x="348" y="49"/>
                  <a:pt x="352" y="47"/>
                </a:cubicBezTo>
                <a:close/>
                <a:moveTo>
                  <a:pt x="343" y="56"/>
                </a:moveTo>
                <a:cubicBezTo>
                  <a:pt x="346" y="54"/>
                  <a:pt x="348" y="52"/>
                  <a:pt x="348" y="52"/>
                </a:cubicBezTo>
                <a:cubicBezTo>
                  <a:pt x="347" y="52"/>
                  <a:pt x="347" y="52"/>
                  <a:pt x="347" y="52"/>
                </a:cubicBezTo>
                <a:cubicBezTo>
                  <a:pt x="343" y="53"/>
                  <a:pt x="334" y="59"/>
                  <a:pt x="335" y="60"/>
                </a:cubicBezTo>
                <a:cubicBezTo>
                  <a:pt x="335" y="61"/>
                  <a:pt x="339" y="59"/>
                  <a:pt x="343" y="56"/>
                </a:cubicBezTo>
                <a:close/>
                <a:moveTo>
                  <a:pt x="382" y="25"/>
                </a:moveTo>
                <a:cubicBezTo>
                  <a:pt x="382" y="25"/>
                  <a:pt x="382" y="25"/>
                  <a:pt x="382" y="25"/>
                </a:cubicBezTo>
                <a:cubicBezTo>
                  <a:pt x="379" y="26"/>
                  <a:pt x="368" y="31"/>
                  <a:pt x="368" y="32"/>
                </a:cubicBezTo>
                <a:cubicBezTo>
                  <a:pt x="369" y="32"/>
                  <a:pt x="374" y="29"/>
                  <a:pt x="376" y="29"/>
                </a:cubicBezTo>
                <a:cubicBezTo>
                  <a:pt x="377" y="28"/>
                  <a:pt x="382" y="26"/>
                  <a:pt x="382" y="25"/>
                </a:cubicBezTo>
                <a:close/>
                <a:moveTo>
                  <a:pt x="285" y="108"/>
                </a:moveTo>
                <a:cubicBezTo>
                  <a:pt x="286" y="108"/>
                  <a:pt x="290" y="106"/>
                  <a:pt x="293" y="103"/>
                </a:cubicBezTo>
                <a:cubicBezTo>
                  <a:pt x="297" y="100"/>
                  <a:pt x="298" y="98"/>
                  <a:pt x="296" y="98"/>
                </a:cubicBezTo>
                <a:cubicBezTo>
                  <a:pt x="296" y="98"/>
                  <a:pt x="296" y="98"/>
                  <a:pt x="296" y="98"/>
                </a:cubicBezTo>
                <a:cubicBezTo>
                  <a:pt x="291" y="99"/>
                  <a:pt x="283" y="107"/>
                  <a:pt x="285" y="108"/>
                </a:cubicBezTo>
                <a:close/>
                <a:moveTo>
                  <a:pt x="350" y="40"/>
                </a:moveTo>
                <a:cubicBezTo>
                  <a:pt x="351" y="41"/>
                  <a:pt x="356" y="39"/>
                  <a:pt x="358" y="37"/>
                </a:cubicBezTo>
                <a:cubicBezTo>
                  <a:pt x="359" y="37"/>
                  <a:pt x="364" y="34"/>
                  <a:pt x="365" y="34"/>
                </a:cubicBezTo>
                <a:cubicBezTo>
                  <a:pt x="365" y="33"/>
                  <a:pt x="364" y="33"/>
                  <a:pt x="364" y="33"/>
                </a:cubicBezTo>
                <a:cubicBezTo>
                  <a:pt x="361" y="34"/>
                  <a:pt x="351" y="39"/>
                  <a:pt x="350" y="40"/>
                </a:cubicBezTo>
                <a:close/>
                <a:moveTo>
                  <a:pt x="360" y="34"/>
                </a:moveTo>
                <a:cubicBezTo>
                  <a:pt x="360" y="33"/>
                  <a:pt x="360" y="33"/>
                  <a:pt x="360" y="33"/>
                </a:cubicBezTo>
                <a:cubicBezTo>
                  <a:pt x="357" y="34"/>
                  <a:pt x="346" y="39"/>
                  <a:pt x="346" y="40"/>
                </a:cubicBezTo>
                <a:cubicBezTo>
                  <a:pt x="347" y="41"/>
                  <a:pt x="352" y="38"/>
                  <a:pt x="354" y="37"/>
                </a:cubicBezTo>
                <a:cubicBezTo>
                  <a:pt x="354" y="37"/>
                  <a:pt x="360" y="34"/>
                  <a:pt x="360" y="34"/>
                </a:cubicBezTo>
                <a:close/>
                <a:moveTo>
                  <a:pt x="828" y="56"/>
                </a:moveTo>
                <a:cubicBezTo>
                  <a:pt x="825" y="54"/>
                  <a:pt x="820" y="52"/>
                  <a:pt x="820" y="52"/>
                </a:cubicBezTo>
                <a:cubicBezTo>
                  <a:pt x="820" y="52"/>
                  <a:pt x="820" y="52"/>
                  <a:pt x="820" y="52"/>
                </a:cubicBezTo>
                <a:cubicBezTo>
                  <a:pt x="820" y="53"/>
                  <a:pt x="833" y="60"/>
                  <a:pt x="834" y="60"/>
                </a:cubicBezTo>
                <a:cubicBezTo>
                  <a:pt x="834" y="60"/>
                  <a:pt x="829" y="57"/>
                  <a:pt x="828" y="56"/>
                </a:cubicBezTo>
                <a:close/>
                <a:moveTo>
                  <a:pt x="280" y="71"/>
                </a:moveTo>
                <a:cubicBezTo>
                  <a:pt x="281" y="71"/>
                  <a:pt x="285" y="69"/>
                  <a:pt x="288" y="67"/>
                </a:cubicBezTo>
                <a:cubicBezTo>
                  <a:pt x="289" y="67"/>
                  <a:pt x="294" y="63"/>
                  <a:pt x="295" y="62"/>
                </a:cubicBezTo>
                <a:cubicBezTo>
                  <a:pt x="294" y="62"/>
                  <a:pt x="294" y="62"/>
                  <a:pt x="294" y="62"/>
                </a:cubicBezTo>
                <a:cubicBezTo>
                  <a:pt x="291" y="63"/>
                  <a:pt x="280" y="70"/>
                  <a:pt x="280" y="71"/>
                </a:cubicBezTo>
                <a:close/>
                <a:moveTo>
                  <a:pt x="816" y="49"/>
                </a:moveTo>
                <a:cubicBezTo>
                  <a:pt x="813" y="47"/>
                  <a:pt x="809" y="45"/>
                  <a:pt x="805" y="43"/>
                </a:cubicBezTo>
                <a:cubicBezTo>
                  <a:pt x="805" y="43"/>
                  <a:pt x="805" y="43"/>
                  <a:pt x="805" y="43"/>
                </a:cubicBezTo>
                <a:cubicBezTo>
                  <a:pt x="804" y="43"/>
                  <a:pt x="804" y="42"/>
                  <a:pt x="803" y="42"/>
                </a:cubicBezTo>
                <a:cubicBezTo>
                  <a:pt x="808" y="45"/>
                  <a:pt x="813" y="47"/>
                  <a:pt x="818" y="50"/>
                </a:cubicBezTo>
                <a:cubicBezTo>
                  <a:pt x="818" y="50"/>
                  <a:pt x="817" y="49"/>
                  <a:pt x="816" y="49"/>
                </a:cubicBezTo>
                <a:close/>
                <a:moveTo>
                  <a:pt x="396" y="25"/>
                </a:moveTo>
                <a:cubicBezTo>
                  <a:pt x="392" y="26"/>
                  <a:pt x="382" y="31"/>
                  <a:pt x="383" y="32"/>
                </a:cubicBezTo>
                <a:cubicBezTo>
                  <a:pt x="383" y="32"/>
                  <a:pt x="388" y="30"/>
                  <a:pt x="390" y="29"/>
                </a:cubicBezTo>
                <a:cubicBezTo>
                  <a:pt x="391" y="28"/>
                  <a:pt x="396" y="26"/>
                  <a:pt x="396" y="25"/>
                </a:cubicBezTo>
                <a:cubicBezTo>
                  <a:pt x="396" y="25"/>
                  <a:pt x="396" y="25"/>
                  <a:pt x="396" y="25"/>
                </a:cubicBezTo>
                <a:close/>
                <a:moveTo>
                  <a:pt x="271" y="71"/>
                </a:moveTo>
                <a:cubicBezTo>
                  <a:pt x="272" y="71"/>
                  <a:pt x="276" y="69"/>
                  <a:pt x="279" y="67"/>
                </a:cubicBezTo>
                <a:cubicBezTo>
                  <a:pt x="279" y="67"/>
                  <a:pt x="285" y="63"/>
                  <a:pt x="286" y="62"/>
                </a:cubicBezTo>
                <a:cubicBezTo>
                  <a:pt x="286" y="62"/>
                  <a:pt x="286" y="62"/>
                  <a:pt x="286" y="62"/>
                </a:cubicBezTo>
                <a:cubicBezTo>
                  <a:pt x="283" y="63"/>
                  <a:pt x="272" y="70"/>
                  <a:pt x="271" y="71"/>
                </a:cubicBezTo>
                <a:close/>
                <a:moveTo>
                  <a:pt x="812" y="71"/>
                </a:moveTo>
                <a:cubicBezTo>
                  <a:pt x="812" y="71"/>
                  <a:pt x="813" y="71"/>
                  <a:pt x="813" y="71"/>
                </a:cubicBezTo>
                <a:cubicBezTo>
                  <a:pt x="813" y="70"/>
                  <a:pt x="812" y="69"/>
                  <a:pt x="809" y="67"/>
                </a:cubicBezTo>
                <a:cubicBezTo>
                  <a:pt x="806" y="65"/>
                  <a:pt x="801" y="62"/>
                  <a:pt x="800" y="62"/>
                </a:cubicBezTo>
                <a:cubicBezTo>
                  <a:pt x="799" y="63"/>
                  <a:pt x="808" y="70"/>
                  <a:pt x="812" y="71"/>
                </a:cubicBezTo>
                <a:close/>
                <a:moveTo>
                  <a:pt x="277" y="71"/>
                </a:moveTo>
                <a:cubicBezTo>
                  <a:pt x="277" y="71"/>
                  <a:pt x="277" y="71"/>
                  <a:pt x="277" y="71"/>
                </a:cubicBezTo>
                <a:cubicBezTo>
                  <a:pt x="278" y="71"/>
                  <a:pt x="283" y="68"/>
                  <a:pt x="284" y="67"/>
                </a:cubicBezTo>
                <a:cubicBezTo>
                  <a:pt x="285" y="67"/>
                  <a:pt x="290" y="63"/>
                  <a:pt x="291" y="62"/>
                </a:cubicBezTo>
                <a:cubicBezTo>
                  <a:pt x="291" y="62"/>
                  <a:pt x="291" y="62"/>
                  <a:pt x="291" y="62"/>
                </a:cubicBezTo>
                <a:cubicBezTo>
                  <a:pt x="291" y="62"/>
                  <a:pt x="291" y="62"/>
                  <a:pt x="291" y="62"/>
                </a:cubicBezTo>
                <a:cubicBezTo>
                  <a:pt x="288" y="63"/>
                  <a:pt x="278" y="70"/>
                  <a:pt x="277" y="71"/>
                </a:cubicBezTo>
                <a:close/>
                <a:moveTo>
                  <a:pt x="274" y="71"/>
                </a:moveTo>
                <a:cubicBezTo>
                  <a:pt x="275" y="71"/>
                  <a:pt x="280" y="68"/>
                  <a:pt x="281" y="67"/>
                </a:cubicBezTo>
                <a:cubicBezTo>
                  <a:pt x="282" y="67"/>
                  <a:pt x="287" y="63"/>
                  <a:pt x="288" y="62"/>
                </a:cubicBezTo>
                <a:cubicBezTo>
                  <a:pt x="288" y="62"/>
                  <a:pt x="288" y="62"/>
                  <a:pt x="288" y="62"/>
                </a:cubicBezTo>
                <a:cubicBezTo>
                  <a:pt x="288" y="62"/>
                  <a:pt x="288" y="62"/>
                  <a:pt x="288" y="62"/>
                </a:cubicBezTo>
                <a:cubicBezTo>
                  <a:pt x="285" y="63"/>
                  <a:pt x="275" y="70"/>
                  <a:pt x="274" y="71"/>
                </a:cubicBezTo>
                <a:cubicBezTo>
                  <a:pt x="274" y="71"/>
                  <a:pt x="274" y="71"/>
                  <a:pt x="274" y="71"/>
                </a:cubicBezTo>
                <a:close/>
                <a:moveTo>
                  <a:pt x="780" y="50"/>
                </a:moveTo>
                <a:cubicBezTo>
                  <a:pt x="781" y="50"/>
                  <a:pt x="781" y="50"/>
                  <a:pt x="781" y="49"/>
                </a:cubicBezTo>
                <a:cubicBezTo>
                  <a:pt x="781" y="49"/>
                  <a:pt x="779" y="48"/>
                  <a:pt x="777" y="47"/>
                </a:cubicBezTo>
                <a:cubicBezTo>
                  <a:pt x="773" y="44"/>
                  <a:pt x="769" y="42"/>
                  <a:pt x="768" y="42"/>
                </a:cubicBezTo>
                <a:cubicBezTo>
                  <a:pt x="766" y="43"/>
                  <a:pt x="777" y="49"/>
                  <a:pt x="780" y="50"/>
                </a:cubicBezTo>
                <a:close/>
                <a:moveTo>
                  <a:pt x="774" y="50"/>
                </a:moveTo>
                <a:cubicBezTo>
                  <a:pt x="774" y="50"/>
                  <a:pt x="775" y="50"/>
                  <a:pt x="775" y="49"/>
                </a:cubicBezTo>
                <a:cubicBezTo>
                  <a:pt x="775" y="49"/>
                  <a:pt x="774" y="48"/>
                  <a:pt x="771" y="47"/>
                </a:cubicBezTo>
                <a:cubicBezTo>
                  <a:pt x="768" y="44"/>
                  <a:pt x="763" y="42"/>
                  <a:pt x="762" y="42"/>
                </a:cubicBezTo>
                <a:cubicBezTo>
                  <a:pt x="761" y="43"/>
                  <a:pt x="770" y="49"/>
                  <a:pt x="774" y="50"/>
                </a:cubicBezTo>
                <a:close/>
                <a:moveTo>
                  <a:pt x="880" y="91"/>
                </a:moveTo>
                <a:cubicBezTo>
                  <a:pt x="877" y="88"/>
                  <a:pt x="872" y="85"/>
                  <a:pt x="872" y="85"/>
                </a:cubicBezTo>
                <a:cubicBezTo>
                  <a:pt x="872" y="86"/>
                  <a:pt x="885" y="95"/>
                  <a:pt x="885" y="95"/>
                </a:cubicBezTo>
                <a:cubicBezTo>
                  <a:pt x="885" y="94"/>
                  <a:pt x="882" y="92"/>
                  <a:pt x="880" y="91"/>
                </a:cubicBezTo>
                <a:close/>
                <a:moveTo>
                  <a:pt x="848" y="71"/>
                </a:moveTo>
                <a:cubicBezTo>
                  <a:pt x="847" y="70"/>
                  <a:pt x="844" y="68"/>
                  <a:pt x="842" y="67"/>
                </a:cubicBezTo>
                <a:cubicBezTo>
                  <a:pt x="838" y="65"/>
                  <a:pt x="834" y="62"/>
                  <a:pt x="833" y="62"/>
                </a:cubicBezTo>
                <a:cubicBezTo>
                  <a:pt x="834" y="64"/>
                  <a:pt x="847" y="71"/>
                  <a:pt x="848" y="71"/>
                </a:cubicBezTo>
                <a:close/>
                <a:moveTo>
                  <a:pt x="844" y="71"/>
                </a:moveTo>
                <a:cubicBezTo>
                  <a:pt x="844" y="70"/>
                  <a:pt x="841" y="68"/>
                  <a:pt x="839" y="67"/>
                </a:cubicBezTo>
                <a:cubicBezTo>
                  <a:pt x="835" y="65"/>
                  <a:pt x="831" y="62"/>
                  <a:pt x="830" y="62"/>
                </a:cubicBezTo>
                <a:cubicBezTo>
                  <a:pt x="830" y="64"/>
                  <a:pt x="843" y="71"/>
                  <a:pt x="844" y="71"/>
                </a:cubicBezTo>
                <a:close/>
                <a:moveTo>
                  <a:pt x="862" y="83"/>
                </a:moveTo>
                <a:cubicBezTo>
                  <a:pt x="862" y="82"/>
                  <a:pt x="859" y="80"/>
                  <a:pt x="857" y="79"/>
                </a:cubicBezTo>
                <a:cubicBezTo>
                  <a:pt x="853" y="76"/>
                  <a:pt x="848" y="73"/>
                  <a:pt x="848" y="73"/>
                </a:cubicBezTo>
                <a:cubicBezTo>
                  <a:pt x="847" y="74"/>
                  <a:pt x="860" y="83"/>
                  <a:pt x="862" y="83"/>
                </a:cubicBezTo>
                <a:close/>
                <a:moveTo>
                  <a:pt x="836" y="62"/>
                </a:moveTo>
                <a:cubicBezTo>
                  <a:pt x="837" y="63"/>
                  <a:pt x="849" y="71"/>
                  <a:pt x="850" y="71"/>
                </a:cubicBezTo>
                <a:cubicBezTo>
                  <a:pt x="850" y="71"/>
                  <a:pt x="850" y="71"/>
                  <a:pt x="850" y="71"/>
                </a:cubicBezTo>
                <a:cubicBezTo>
                  <a:pt x="850" y="70"/>
                  <a:pt x="845" y="67"/>
                  <a:pt x="845" y="67"/>
                </a:cubicBezTo>
                <a:cubicBezTo>
                  <a:pt x="841" y="65"/>
                  <a:pt x="836" y="62"/>
                  <a:pt x="836" y="62"/>
                </a:cubicBezTo>
                <a:close/>
                <a:moveTo>
                  <a:pt x="830" y="60"/>
                </a:moveTo>
                <a:cubicBezTo>
                  <a:pt x="830" y="60"/>
                  <a:pt x="830" y="60"/>
                  <a:pt x="830" y="60"/>
                </a:cubicBezTo>
                <a:cubicBezTo>
                  <a:pt x="829" y="59"/>
                  <a:pt x="825" y="57"/>
                  <a:pt x="824" y="56"/>
                </a:cubicBezTo>
                <a:cubicBezTo>
                  <a:pt x="820" y="54"/>
                  <a:pt x="815" y="52"/>
                  <a:pt x="815" y="52"/>
                </a:cubicBezTo>
                <a:cubicBezTo>
                  <a:pt x="816" y="53"/>
                  <a:pt x="828" y="60"/>
                  <a:pt x="830" y="60"/>
                </a:cubicBezTo>
                <a:close/>
                <a:moveTo>
                  <a:pt x="817" y="52"/>
                </a:moveTo>
                <a:cubicBezTo>
                  <a:pt x="818" y="53"/>
                  <a:pt x="831" y="60"/>
                  <a:pt x="832" y="60"/>
                </a:cubicBezTo>
                <a:cubicBezTo>
                  <a:pt x="832" y="60"/>
                  <a:pt x="832" y="60"/>
                  <a:pt x="832" y="60"/>
                </a:cubicBezTo>
                <a:cubicBezTo>
                  <a:pt x="832" y="59"/>
                  <a:pt x="829" y="58"/>
                  <a:pt x="826" y="56"/>
                </a:cubicBezTo>
                <a:cubicBezTo>
                  <a:pt x="823" y="54"/>
                  <a:pt x="818" y="52"/>
                  <a:pt x="817" y="52"/>
                </a:cubicBezTo>
                <a:close/>
                <a:moveTo>
                  <a:pt x="863" y="79"/>
                </a:moveTo>
                <a:cubicBezTo>
                  <a:pt x="859" y="76"/>
                  <a:pt x="854" y="73"/>
                  <a:pt x="854" y="73"/>
                </a:cubicBezTo>
                <a:cubicBezTo>
                  <a:pt x="855" y="75"/>
                  <a:pt x="867" y="82"/>
                  <a:pt x="868" y="83"/>
                </a:cubicBezTo>
                <a:cubicBezTo>
                  <a:pt x="868" y="83"/>
                  <a:pt x="868" y="83"/>
                  <a:pt x="868" y="83"/>
                </a:cubicBezTo>
                <a:cubicBezTo>
                  <a:pt x="868" y="82"/>
                  <a:pt x="864" y="79"/>
                  <a:pt x="863" y="79"/>
                </a:cubicBezTo>
                <a:close/>
                <a:moveTo>
                  <a:pt x="830" y="56"/>
                </a:moveTo>
                <a:cubicBezTo>
                  <a:pt x="826" y="54"/>
                  <a:pt x="822" y="52"/>
                  <a:pt x="821" y="52"/>
                </a:cubicBezTo>
                <a:cubicBezTo>
                  <a:pt x="821" y="52"/>
                  <a:pt x="821" y="52"/>
                  <a:pt x="821" y="52"/>
                </a:cubicBezTo>
                <a:cubicBezTo>
                  <a:pt x="822" y="53"/>
                  <a:pt x="835" y="60"/>
                  <a:pt x="836" y="60"/>
                </a:cubicBezTo>
                <a:cubicBezTo>
                  <a:pt x="836" y="60"/>
                  <a:pt x="830" y="56"/>
                  <a:pt x="830" y="56"/>
                </a:cubicBezTo>
                <a:close/>
                <a:moveTo>
                  <a:pt x="882" y="95"/>
                </a:moveTo>
                <a:cubicBezTo>
                  <a:pt x="882" y="94"/>
                  <a:pt x="879" y="92"/>
                  <a:pt x="877" y="91"/>
                </a:cubicBezTo>
                <a:cubicBezTo>
                  <a:pt x="874" y="88"/>
                  <a:pt x="869" y="85"/>
                  <a:pt x="869" y="85"/>
                </a:cubicBezTo>
                <a:cubicBezTo>
                  <a:pt x="868" y="86"/>
                  <a:pt x="881" y="95"/>
                  <a:pt x="882" y="95"/>
                </a:cubicBezTo>
                <a:close/>
                <a:moveTo>
                  <a:pt x="825" y="71"/>
                </a:moveTo>
                <a:cubicBezTo>
                  <a:pt x="825" y="71"/>
                  <a:pt x="826" y="71"/>
                  <a:pt x="825" y="71"/>
                </a:cubicBezTo>
                <a:cubicBezTo>
                  <a:pt x="825" y="70"/>
                  <a:pt x="824" y="69"/>
                  <a:pt x="821" y="67"/>
                </a:cubicBezTo>
                <a:cubicBezTo>
                  <a:pt x="818" y="65"/>
                  <a:pt x="813" y="62"/>
                  <a:pt x="812" y="62"/>
                </a:cubicBezTo>
                <a:cubicBezTo>
                  <a:pt x="811" y="63"/>
                  <a:pt x="823" y="71"/>
                  <a:pt x="825" y="71"/>
                </a:cubicBezTo>
                <a:close/>
                <a:moveTo>
                  <a:pt x="878" y="95"/>
                </a:moveTo>
                <a:cubicBezTo>
                  <a:pt x="879" y="94"/>
                  <a:pt x="874" y="91"/>
                  <a:pt x="874" y="91"/>
                </a:cubicBezTo>
                <a:cubicBezTo>
                  <a:pt x="870" y="88"/>
                  <a:pt x="866" y="85"/>
                  <a:pt x="865" y="85"/>
                </a:cubicBezTo>
                <a:cubicBezTo>
                  <a:pt x="864" y="86"/>
                  <a:pt x="877" y="95"/>
                  <a:pt x="878" y="95"/>
                </a:cubicBezTo>
                <a:close/>
                <a:moveTo>
                  <a:pt x="865" y="83"/>
                </a:moveTo>
                <a:cubicBezTo>
                  <a:pt x="865" y="82"/>
                  <a:pt x="862" y="80"/>
                  <a:pt x="860" y="79"/>
                </a:cubicBezTo>
                <a:cubicBezTo>
                  <a:pt x="856" y="76"/>
                  <a:pt x="852" y="73"/>
                  <a:pt x="851" y="73"/>
                </a:cubicBezTo>
                <a:cubicBezTo>
                  <a:pt x="852" y="75"/>
                  <a:pt x="864" y="83"/>
                  <a:pt x="865" y="83"/>
                </a:cubicBezTo>
                <a:close/>
                <a:moveTo>
                  <a:pt x="259" y="98"/>
                </a:moveTo>
                <a:cubicBezTo>
                  <a:pt x="259" y="98"/>
                  <a:pt x="259" y="98"/>
                  <a:pt x="258" y="98"/>
                </a:cubicBezTo>
                <a:cubicBezTo>
                  <a:pt x="254" y="99"/>
                  <a:pt x="245" y="107"/>
                  <a:pt x="246" y="108"/>
                </a:cubicBezTo>
                <a:cubicBezTo>
                  <a:pt x="247" y="108"/>
                  <a:pt x="251" y="106"/>
                  <a:pt x="254" y="103"/>
                </a:cubicBezTo>
                <a:cubicBezTo>
                  <a:pt x="258" y="100"/>
                  <a:pt x="260" y="98"/>
                  <a:pt x="259" y="98"/>
                </a:cubicBezTo>
                <a:close/>
                <a:moveTo>
                  <a:pt x="372" y="32"/>
                </a:moveTo>
                <a:cubicBezTo>
                  <a:pt x="373" y="32"/>
                  <a:pt x="378" y="30"/>
                  <a:pt x="380" y="29"/>
                </a:cubicBezTo>
                <a:cubicBezTo>
                  <a:pt x="381" y="28"/>
                  <a:pt x="386" y="26"/>
                  <a:pt x="387" y="25"/>
                </a:cubicBezTo>
                <a:cubicBezTo>
                  <a:pt x="387" y="25"/>
                  <a:pt x="386" y="25"/>
                  <a:pt x="386" y="25"/>
                </a:cubicBezTo>
                <a:cubicBezTo>
                  <a:pt x="383" y="26"/>
                  <a:pt x="373" y="31"/>
                  <a:pt x="372" y="32"/>
                </a:cubicBezTo>
                <a:close/>
                <a:moveTo>
                  <a:pt x="265" y="98"/>
                </a:moveTo>
                <a:cubicBezTo>
                  <a:pt x="265" y="98"/>
                  <a:pt x="265" y="98"/>
                  <a:pt x="265" y="98"/>
                </a:cubicBezTo>
                <a:cubicBezTo>
                  <a:pt x="260" y="99"/>
                  <a:pt x="252" y="107"/>
                  <a:pt x="253" y="108"/>
                </a:cubicBezTo>
                <a:cubicBezTo>
                  <a:pt x="253" y="108"/>
                  <a:pt x="257" y="106"/>
                  <a:pt x="261" y="103"/>
                </a:cubicBezTo>
                <a:cubicBezTo>
                  <a:pt x="265" y="100"/>
                  <a:pt x="266" y="98"/>
                  <a:pt x="265" y="98"/>
                </a:cubicBezTo>
                <a:close/>
                <a:moveTo>
                  <a:pt x="399" y="24"/>
                </a:moveTo>
                <a:cubicBezTo>
                  <a:pt x="400" y="24"/>
                  <a:pt x="405" y="22"/>
                  <a:pt x="407" y="21"/>
                </a:cubicBezTo>
                <a:cubicBezTo>
                  <a:pt x="408" y="21"/>
                  <a:pt x="413" y="18"/>
                  <a:pt x="413" y="18"/>
                </a:cubicBezTo>
                <a:cubicBezTo>
                  <a:pt x="413" y="18"/>
                  <a:pt x="413" y="18"/>
                  <a:pt x="413" y="18"/>
                </a:cubicBezTo>
                <a:cubicBezTo>
                  <a:pt x="409" y="18"/>
                  <a:pt x="399" y="23"/>
                  <a:pt x="399" y="24"/>
                </a:cubicBezTo>
                <a:close/>
                <a:moveTo>
                  <a:pt x="394" y="24"/>
                </a:moveTo>
                <a:cubicBezTo>
                  <a:pt x="395" y="24"/>
                  <a:pt x="400" y="22"/>
                  <a:pt x="402" y="21"/>
                </a:cubicBezTo>
                <a:cubicBezTo>
                  <a:pt x="403" y="21"/>
                  <a:pt x="408" y="18"/>
                  <a:pt x="409" y="18"/>
                </a:cubicBezTo>
                <a:cubicBezTo>
                  <a:pt x="408" y="18"/>
                  <a:pt x="408" y="18"/>
                  <a:pt x="408" y="18"/>
                </a:cubicBezTo>
                <a:cubicBezTo>
                  <a:pt x="405" y="18"/>
                  <a:pt x="395" y="23"/>
                  <a:pt x="394" y="24"/>
                </a:cubicBezTo>
                <a:close/>
                <a:moveTo>
                  <a:pt x="819" y="71"/>
                </a:moveTo>
                <a:cubicBezTo>
                  <a:pt x="819" y="71"/>
                  <a:pt x="820" y="71"/>
                  <a:pt x="819" y="71"/>
                </a:cubicBezTo>
                <a:cubicBezTo>
                  <a:pt x="819" y="70"/>
                  <a:pt x="818" y="69"/>
                  <a:pt x="816" y="67"/>
                </a:cubicBezTo>
                <a:cubicBezTo>
                  <a:pt x="812" y="65"/>
                  <a:pt x="808" y="62"/>
                  <a:pt x="806" y="62"/>
                </a:cubicBezTo>
                <a:cubicBezTo>
                  <a:pt x="805" y="63"/>
                  <a:pt x="815" y="70"/>
                  <a:pt x="819" y="71"/>
                </a:cubicBezTo>
                <a:close/>
                <a:moveTo>
                  <a:pt x="404" y="18"/>
                </a:moveTo>
                <a:cubicBezTo>
                  <a:pt x="404" y="18"/>
                  <a:pt x="404" y="18"/>
                  <a:pt x="404" y="18"/>
                </a:cubicBezTo>
                <a:cubicBezTo>
                  <a:pt x="401" y="18"/>
                  <a:pt x="390" y="23"/>
                  <a:pt x="390" y="24"/>
                </a:cubicBezTo>
                <a:cubicBezTo>
                  <a:pt x="391" y="24"/>
                  <a:pt x="396" y="22"/>
                  <a:pt x="398" y="21"/>
                </a:cubicBezTo>
                <a:cubicBezTo>
                  <a:pt x="399" y="21"/>
                  <a:pt x="404" y="18"/>
                  <a:pt x="404" y="18"/>
                </a:cubicBezTo>
                <a:close/>
                <a:moveTo>
                  <a:pt x="404" y="24"/>
                </a:moveTo>
                <a:cubicBezTo>
                  <a:pt x="405" y="24"/>
                  <a:pt x="410" y="22"/>
                  <a:pt x="412" y="21"/>
                </a:cubicBezTo>
                <a:cubicBezTo>
                  <a:pt x="413" y="21"/>
                  <a:pt x="418" y="18"/>
                  <a:pt x="418" y="18"/>
                </a:cubicBezTo>
                <a:cubicBezTo>
                  <a:pt x="418" y="18"/>
                  <a:pt x="417" y="18"/>
                  <a:pt x="417" y="18"/>
                </a:cubicBezTo>
                <a:cubicBezTo>
                  <a:pt x="414" y="18"/>
                  <a:pt x="404" y="23"/>
                  <a:pt x="404" y="24"/>
                </a:cubicBezTo>
                <a:close/>
                <a:moveTo>
                  <a:pt x="819" y="82"/>
                </a:moveTo>
                <a:cubicBezTo>
                  <a:pt x="821" y="83"/>
                  <a:pt x="822" y="83"/>
                  <a:pt x="821" y="82"/>
                </a:cubicBezTo>
                <a:cubicBezTo>
                  <a:pt x="821" y="81"/>
                  <a:pt x="820" y="80"/>
                  <a:pt x="818" y="79"/>
                </a:cubicBezTo>
                <a:cubicBezTo>
                  <a:pt x="815" y="76"/>
                  <a:pt x="810" y="73"/>
                  <a:pt x="809" y="73"/>
                </a:cubicBezTo>
                <a:cubicBezTo>
                  <a:pt x="807" y="74"/>
                  <a:pt x="815" y="81"/>
                  <a:pt x="819" y="82"/>
                </a:cubicBezTo>
                <a:close/>
                <a:moveTo>
                  <a:pt x="827" y="83"/>
                </a:moveTo>
                <a:cubicBezTo>
                  <a:pt x="828" y="83"/>
                  <a:pt x="829" y="83"/>
                  <a:pt x="828" y="82"/>
                </a:cubicBezTo>
                <a:cubicBezTo>
                  <a:pt x="828" y="81"/>
                  <a:pt x="827" y="80"/>
                  <a:pt x="825" y="79"/>
                </a:cubicBezTo>
                <a:cubicBezTo>
                  <a:pt x="822" y="76"/>
                  <a:pt x="817" y="73"/>
                  <a:pt x="816" y="73"/>
                </a:cubicBezTo>
                <a:cubicBezTo>
                  <a:pt x="814" y="74"/>
                  <a:pt x="823" y="81"/>
                  <a:pt x="827" y="83"/>
                </a:cubicBezTo>
                <a:close/>
                <a:moveTo>
                  <a:pt x="237" y="111"/>
                </a:moveTo>
                <a:cubicBezTo>
                  <a:pt x="233" y="112"/>
                  <a:pt x="223" y="121"/>
                  <a:pt x="225" y="121"/>
                </a:cubicBezTo>
                <a:cubicBezTo>
                  <a:pt x="226" y="122"/>
                  <a:pt x="229" y="120"/>
                  <a:pt x="233" y="117"/>
                </a:cubicBezTo>
                <a:cubicBezTo>
                  <a:pt x="236" y="113"/>
                  <a:pt x="238" y="111"/>
                  <a:pt x="237" y="111"/>
                </a:cubicBezTo>
                <a:cubicBezTo>
                  <a:pt x="237" y="111"/>
                  <a:pt x="237" y="111"/>
                  <a:pt x="237" y="111"/>
                </a:cubicBezTo>
                <a:close/>
                <a:moveTo>
                  <a:pt x="243" y="111"/>
                </a:moveTo>
                <a:cubicBezTo>
                  <a:pt x="243" y="111"/>
                  <a:pt x="243" y="111"/>
                  <a:pt x="243" y="111"/>
                </a:cubicBezTo>
                <a:cubicBezTo>
                  <a:pt x="239" y="112"/>
                  <a:pt x="230" y="120"/>
                  <a:pt x="231" y="121"/>
                </a:cubicBezTo>
                <a:cubicBezTo>
                  <a:pt x="232" y="122"/>
                  <a:pt x="235" y="120"/>
                  <a:pt x="239" y="117"/>
                </a:cubicBezTo>
                <a:cubicBezTo>
                  <a:pt x="243" y="113"/>
                  <a:pt x="245" y="111"/>
                  <a:pt x="243" y="111"/>
                </a:cubicBezTo>
                <a:close/>
                <a:moveTo>
                  <a:pt x="847" y="67"/>
                </a:moveTo>
                <a:cubicBezTo>
                  <a:pt x="843" y="65"/>
                  <a:pt x="839" y="63"/>
                  <a:pt x="838" y="62"/>
                </a:cubicBezTo>
                <a:cubicBezTo>
                  <a:pt x="838" y="62"/>
                  <a:pt x="838" y="62"/>
                  <a:pt x="838" y="62"/>
                </a:cubicBezTo>
                <a:cubicBezTo>
                  <a:pt x="839" y="63"/>
                  <a:pt x="852" y="71"/>
                  <a:pt x="853" y="71"/>
                </a:cubicBezTo>
                <a:cubicBezTo>
                  <a:pt x="853" y="71"/>
                  <a:pt x="847" y="67"/>
                  <a:pt x="847" y="67"/>
                </a:cubicBezTo>
                <a:close/>
                <a:moveTo>
                  <a:pt x="873" y="93"/>
                </a:moveTo>
                <a:cubicBezTo>
                  <a:pt x="872" y="93"/>
                  <a:pt x="871" y="92"/>
                  <a:pt x="870" y="91"/>
                </a:cubicBezTo>
                <a:cubicBezTo>
                  <a:pt x="866" y="88"/>
                  <a:pt x="862" y="85"/>
                  <a:pt x="861" y="85"/>
                </a:cubicBezTo>
                <a:cubicBezTo>
                  <a:pt x="860" y="86"/>
                  <a:pt x="872" y="95"/>
                  <a:pt x="874" y="95"/>
                </a:cubicBezTo>
                <a:cubicBezTo>
                  <a:pt x="875" y="95"/>
                  <a:pt x="873" y="94"/>
                  <a:pt x="873" y="93"/>
                </a:cubicBezTo>
                <a:close/>
                <a:moveTo>
                  <a:pt x="844" y="85"/>
                </a:moveTo>
                <a:cubicBezTo>
                  <a:pt x="843" y="86"/>
                  <a:pt x="853" y="94"/>
                  <a:pt x="857" y="95"/>
                </a:cubicBezTo>
                <a:cubicBezTo>
                  <a:pt x="857" y="95"/>
                  <a:pt x="858" y="95"/>
                  <a:pt x="857" y="94"/>
                </a:cubicBezTo>
                <a:cubicBezTo>
                  <a:pt x="857" y="93"/>
                  <a:pt x="855" y="92"/>
                  <a:pt x="854" y="91"/>
                </a:cubicBezTo>
                <a:cubicBezTo>
                  <a:pt x="850" y="88"/>
                  <a:pt x="846" y="85"/>
                  <a:pt x="844" y="85"/>
                </a:cubicBezTo>
                <a:close/>
                <a:moveTo>
                  <a:pt x="885" y="108"/>
                </a:moveTo>
                <a:cubicBezTo>
                  <a:pt x="886" y="108"/>
                  <a:pt x="885" y="107"/>
                  <a:pt x="883" y="105"/>
                </a:cubicBezTo>
                <a:cubicBezTo>
                  <a:pt x="882" y="104"/>
                  <a:pt x="882" y="104"/>
                  <a:pt x="881" y="103"/>
                </a:cubicBezTo>
                <a:cubicBezTo>
                  <a:pt x="878" y="100"/>
                  <a:pt x="873" y="97"/>
                  <a:pt x="872" y="98"/>
                </a:cubicBezTo>
                <a:cubicBezTo>
                  <a:pt x="871" y="99"/>
                  <a:pt x="883" y="108"/>
                  <a:pt x="885" y="108"/>
                </a:cubicBezTo>
                <a:close/>
                <a:moveTo>
                  <a:pt x="869" y="95"/>
                </a:moveTo>
                <a:cubicBezTo>
                  <a:pt x="869" y="95"/>
                  <a:pt x="869" y="94"/>
                  <a:pt x="868" y="93"/>
                </a:cubicBezTo>
                <a:cubicBezTo>
                  <a:pt x="867" y="92"/>
                  <a:pt x="866" y="91"/>
                  <a:pt x="865" y="91"/>
                </a:cubicBezTo>
                <a:cubicBezTo>
                  <a:pt x="861" y="88"/>
                  <a:pt x="857" y="85"/>
                  <a:pt x="856" y="85"/>
                </a:cubicBezTo>
                <a:cubicBezTo>
                  <a:pt x="855" y="86"/>
                  <a:pt x="867" y="95"/>
                  <a:pt x="869" y="95"/>
                </a:cubicBezTo>
                <a:close/>
                <a:moveTo>
                  <a:pt x="888" y="105"/>
                </a:moveTo>
                <a:cubicBezTo>
                  <a:pt x="888" y="105"/>
                  <a:pt x="887" y="104"/>
                  <a:pt x="886" y="103"/>
                </a:cubicBezTo>
                <a:cubicBezTo>
                  <a:pt x="883" y="100"/>
                  <a:pt x="878" y="97"/>
                  <a:pt x="877" y="98"/>
                </a:cubicBezTo>
                <a:cubicBezTo>
                  <a:pt x="876" y="99"/>
                  <a:pt x="888" y="108"/>
                  <a:pt x="890" y="108"/>
                </a:cubicBezTo>
                <a:cubicBezTo>
                  <a:pt x="891" y="108"/>
                  <a:pt x="890" y="106"/>
                  <a:pt x="888" y="105"/>
                </a:cubicBezTo>
                <a:close/>
                <a:moveTo>
                  <a:pt x="900" y="121"/>
                </a:moveTo>
                <a:cubicBezTo>
                  <a:pt x="900" y="121"/>
                  <a:pt x="901" y="121"/>
                  <a:pt x="900" y="120"/>
                </a:cubicBezTo>
                <a:cubicBezTo>
                  <a:pt x="900" y="119"/>
                  <a:pt x="898" y="118"/>
                  <a:pt x="897" y="117"/>
                </a:cubicBezTo>
                <a:cubicBezTo>
                  <a:pt x="894" y="114"/>
                  <a:pt x="889" y="110"/>
                  <a:pt x="888" y="111"/>
                </a:cubicBezTo>
                <a:cubicBezTo>
                  <a:pt x="886" y="112"/>
                  <a:pt x="898" y="121"/>
                  <a:pt x="900" y="121"/>
                </a:cubicBezTo>
                <a:close/>
                <a:moveTo>
                  <a:pt x="228" y="98"/>
                </a:moveTo>
                <a:cubicBezTo>
                  <a:pt x="228" y="98"/>
                  <a:pt x="228" y="98"/>
                  <a:pt x="228" y="98"/>
                </a:cubicBezTo>
                <a:cubicBezTo>
                  <a:pt x="226" y="99"/>
                  <a:pt x="216" y="107"/>
                  <a:pt x="215" y="108"/>
                </a:cubicBezTo>
                <a:cubicBezTo>
                  <a:pt x="215" y="108"/>
                  <a:pt x="215" y="108"/>
                  <a:pt x="221" y="103"/>
                </a:cubicBezTo>
                <a:cubicBezTo>
                  <a:pt x="227" y="99"/>
                  <a:pt x="228" y="98"/>
                  <a:pt x="228" y="98"/>
                </a:cubicBezTo>
                <a:close/>
                <a:moveTo>
                  <a:pt x="216" y="108"/>
                </a:moveTo>
                <a:cubicBezTo>
                  <a:pt x="216" y="108"/>
                  <a:pt x="218" y="106"/>
                  <a:pt x="222" y="103"/>
                </a:cubicBezTo>
                <a:cubicBezTo>
                  <a:pt x="224" y="102"/>
                  <a:pt x="229" y="98"/>
                  <a:pt x="229" y="98"/>
                </a:cubicBezTo>
                <a:cubicBezTo>
                  <a:pt x="229" y="98"/>
                  <a:pt x="229" y="98"/>
                  <a:pt x="229" y="98"/>
                </a:cubicBezTo>
                <a:cubicBezTo>
                  <a:pt x="227" y="99"/>
                  <a:pt x="216" y="107"/>
                  <a:pt x="216" y="108"/>
                </a:cubicBezTo>
                <a:close/>
                <a:moveTo>
                  <a:pt x="906" y="121"/>
                </a:moveTo>
                <a:cubicBezTo>
                  <a:pt x="907" y="121"/>
                  <a:pt x="905" y="120"/>
                  <a:pt x="903" y="118"/>
                </a:cubicBezTo>
                <a:cubicBezTo>
                  <a:pt x="903" y="117"/>
                  <a:pt x="902" y="117"/>
                  <a:pt x="902" y="117"/>
                </a:cubicBezTo>
                <a:cubicBezTo>
                  <a:pt x="899" y="114"/>
                  <a:pt x="894" y="110"/>
                  <a:pt x="893" y="111"/>
                </a:cubicBezTo>
                <a:cubicBezTo>
                  <a:pt x="892" y="112"/>
                  <a:pt x="904" y="121"/>
                  <a:pt x="906" y="121"/>
                </a:cubicBezTo>
                <a:close/>
                <a:moveTo>
                  <a:pt x="847" y="82"/>
                </a:moveTo>
                <a:cubicBezTo>
                  <a:pt x="847" y="82"/>
                  <a:pt x="846" y="80"/>
                  <a:pt x="843" y="79"/>
                </a:cubicBezTo>
                <a:cubicBezTo>
                  <a:pt x="840" y="76"/>
                  <a:pt x="835" y="73"/>
                  <a:pt x="834" y="73"/>
                </a:cubicBezTo>
                <a:cubicBezTo>
                  <a:pt x="833" y="74"/>
                  <a:pt x="845" y="82"/>
                  <a:pt x="847" y="83"/>
                </a:cubicBezTo>
                <a:cubicBezTo>
                  <a:pt x="848" y="83"/>
                  <a:pt x="848" y="83"/>
                  <a:pt x="847" y="82"/>
                </a:cubicBezTo>
                <a:close/>
                <a:moveTo>
                  <a:pt x="211" y="111"/>
                </a:moveTo>
                <a:cubicBezTo>
                  <a:pt x="211" y="111"/>
                  <a:pt x="211" y="111"/>
                  <a:pt x="211" y="111"/>
                </a:cubicBezTo>
                <a:cubicBezTo>
                  <a:pt x="210" y="112"/>
                  <a:pt x="199" y="120"/>
                  <a:pt x="198" y="121"/>
                </a:cubicBezTo>
                <a:cubicBezTo>
                  <a:pt x="198" y="121"/>
                  <a:pt x="199" y="121"/>
                  <a:pt x="204" y="117"/>
                </a:cubicBezTo>
                <a:cubicBezTo>
                  <a:pt x="211" y="111"/>
                  <a:pt x="211" y="111"/>
                  <a:pt x="211" y="111"/>
                </a:cubicBezTo>
                <a:close/>
                <a:moveTo>
                  <a:pt x="199" y="121"/>
                </a:moveTo>
                <a:cubicBezTo>
                  <a:pt x="199" y="121"/>
                  <a:pt x="203" y="119"/>
                  <a:pt x="205" y="117"/>
                </a:cubicBezTo>
                <a:cubicBezTo>
                  <a:pt x="206" y="116"/>
                  <a:pt x="212" y="111"/>
                  <a:pt x="212" y="111"/>
                </a:cubicBezTo>
                <a:cubicBezTo>
                  <a:pt x="212" y="111"/>
                  <a:pt x="212" y="111"/>
                  <a:pt x="212" y="111"/>
                </a:cubicBezTo>
                <a:cubicBezTo>
                  <a:pt x="210" y="112"/>
                  <a:pt x="200" y="120"/>
                  <a:pt x="199" y="121"/>
                </a:cubicBezTo>
                <a:close/>
                <a:moveTo>
                  <a:pt x="923" y="120"/>
                </a:moveTo>
                <a:cubicBezTo>
                  <a:pt x="920" y="117"/>
                  <a:pt x="917" y="115"/>
                  <a:pt x="914" y="112"/>
                </a:cubicBezTo>
                <a:cubicBezTo>
                  <a:pt x="914" y="112"/>
                  <a:pt x="914" y="112"/>
                  <a:pt x="914" y="112"/>
                </a:cubicBezTo>
                <a:cubicBezTo>
                  <a:pt x="913" y="112"/>
                  <a:pt x="913" y="111"/>
                  <a:pt x="912" y="111"/>
                </a:cubicBezTo>
                <a:cubicBezTo>
                  <a:pt x="912" y="111"/>
                  <a:pt x="912" y="111"/>
                  <a:pt x="912" y="111"/>
                </a:cubicBezTo>
                <a:cubicBezTo>
                  <a:pt x="912" y="111"/>
                  <a:pt x="925" y="121"/>
                  <a:pt x="925" y="121"/>
                </a:cubicBezTo>
                <a:cubicBezTo>
                  <a:pt x="925" y="121"/>
                  <a:pt x="924" y="120"/>
                  <a:pt x="923" y="120"/>
                </a:cubicBezTo>
                <a:close/>
                <a:moveTo>
                  <a:pt x="217" y="108"/>
                </a:moveTo>
                <a:cubicBezTo>
                  <a:pt x="218" y="108"/>
                  <a:pt x="222" y="105"/>
                  <a:pt x="224" y="103"/>
                </a:cubicBezTo>
                <a:cubicBezTo>
                  <a:pt x="224" y="103"/>
                  <a:pt x="230" y="98"/>
                  <a:pt x="231" y="98"/>
                </a:cubicBezTo>
                <a:cubicBezTo>
                  <a:pt x="231" y="98"/>
                  <a:pt x="230" y="98"/>
                  <a:pt x="230" y="98"/>
                </a:cubicBezTo>
                <a:cubicBezTo>
                  <a:pt x="228" y="99"/>
                  <a:pt x="218" y="107"/>
                  <a:pt x="217" y="108"/>
                </a:cubicBezTo>
                <a:close/>
                <a:moveTo>
                  <a:pt x="939" y="136"/>
                </a:moveTo>
                <a:cubicBezTo>
                  <a:pt x="939" y="135"/>
                  <a:pt x="935" y="131"/>
                  <a:pt x="934" y="130"/>
                </a:cubicBezTo>
                <a:cubicBezTo>
                  <a:pt x="931" y="128"/>
                  <a:pt x="927" y="124"/>
                  <a:pt x="927" y="124"/>
                </a:cubicBezTo>
                <a:cubicBezTo>
                  <a:pt x="927" y="124"/>
                  <a:pt x="927" y="124"/>
                  <a:pt x="927" y="124"/>
                </a:cubicBezTo>
                <a:cubicBezTo>
                  <a:pt x="927" y="125"/>
                  <a:pt x="938" y="135"/>
                  <a:pt x="939" y="136"/>
                </a:cubicBezTo>
                <a:close/>
                <a:moveTo>
                  <a:pt x="941" y="136"/>
                </a:moveTo>
                <a:cubicBezTo>
                  <a:pt x="940" y="135"/>
                  <a:pt x="935" y="131"/>
                  <a:pt x="935" y="130"/>
                </a:cubicBezTo>
                <a:cubicBezTo>
                  <a:pt x="932" y="128"/>
                  <a:pt x="928" y="125"/>
                  <a:pt x="928" y="124"/>
                </a:cubicBezTo>
                <a:cubicBezTo>
                  <a:pt x="928" y="124"/>
                  <a:pt x="928" y="124"/>
                  <a:pt x="928" y="124"/>
                </a:cubicBezTo>
                <a:cubicBezTo>
                  <a:pt x="929" y="125"/>
                  <a:pt x="940" y="135"/>
                  <a:pt x="941" y="136"/>
                </a:cubicBezTo>
                <a:close/>
                <a:moveTo>
                  <a:pt x="939" y="134"/>
                </a:moveTo>
                <a:cubicBezTo>
                  <a:pt x="936" y="131"/>
                  <a:pt x="933" y="129"/>
                  <a:pt x="930" y="126"/>
                </a:cubicBezTo>
                <a:cubicBezTo>
                  <a:pt x="930" y="126"/>
                  <a:pt x="930" y="126"/>
                  <a:pt x="930" y="126"/>
                </a:cubicBezTo>
                <a:cubicBezTo>
                  <a:pt x="930" y="125"/>
                  <a:pt x="929" y="125"/>
                  <a:pt x="929" y="125"/>
                </a:cubicBezTo>
                <a:cubicBezTo>
                  <a:pt x="929" y="124"/>
                  <a:pt x="929" y="124"/>
                  <a:pt x="929" y="124"/>
                </a:cubicBezTo>
                <a:cubicBezTo>
                  <a:pt x="929" y="125"/>
                  <a:pt x="941" y="135"/>
                  <a:pt x="941" y="136"/>
                </a:cubicBezTo>
                <a:cubicBezTo>
                  <a:pt x="941" y="135"/>
                  <a:pt x="940" y="134"/>
                  <a:pt x="939" y="134"/>
                </a:cubicBezTo>
                <a:close/>
                <a:moveTo>
                  <a:pt x="830" y="56"/>
                </a:moveTo>
                <a:cubicBezTo>
                  <a:pt x="826" y="54"/>
                  <a:pt x="822" y="52"/>
                  <a:pt x="822" y="52"/>
                </a:cubicBezTo>
                <a:cubicBezTo>
                  <a:pt x="823" y="53"/>
                  <a:pt x="836" y="60"/>
                  <a:pt x="837" y="60"/>
                </a:cubicBezTo>
                <a:cubicBezTo>
                  <a:pt x="836" y="60"/>
                  <a:pt x="831" y="57"/>
                  <a:pt x="830" y="56"/>
                </a:cubicBezTo>
                <a:close/>
                <a:moveTo>
                  <a:pt x="914" y="130"/>
                </a:moveTo>
                <a:cubicBezTo>
                  <a:pt x="916" y="133"/>
                  <a:pt x="920" y="136"/>
                  <a:pt x="921" y="136"/>
                </a:cubicBezTo>
                <a:cubicBezTo>
                  <a:pt x="922" y="136"/>
                  <a:pt x="920" y="133"/>
                  <a:pt x="917" y="130"/>
                </a:cubicBezTo>
                <a:cubicBezTo>
                  <a:pt x="914" y="127"/>
                  <a:pt x="910" y="124"/>
                  <a:pt x="909" y="124"/>
                </a:cubicBezTo>
                <a:cubicBezTo>
                  <a:pt x="908" y="125"/>
                  <a:pt x="911" y="128"/>
                  <a:pt x="914" y="130"/>
                </a:cubicBezTo>
                <a:close/>
                <a:moveTo>
                  <a:pt x="385" y="33"/>
                </a:moveTo>
                <a:cubicBezTo>
                  <a:pt x="381" y="34"/>
                  <a:pt x="371" y="40"/>
                  <a:pt x="372" y="40"/>
                </a:cubicBezTo>
                <a:cubicBezTo>
                  <a:pt x="373" y="41"/>
                  <a:pt x="376" y="39"/>
                  <a:pt x="380" y="37"/>
                </a:cubicBezTo>
                <a:cubicBezTo>
                  <a:pt x="383" y="36"/>
                  <a:pt x="386" y="34"/>
                  <a:pt x="385" y="33"/>
                </a:cubicBezTo>
                <a:cubicBezTo>
                  <a:pt x="385" y="33"/>
                  <a:pt x="385" y="33"/>
                  <a:pt x="385" y="33"/>
                </a:cubicBezTo>
                <a:close/>
                <a:moveTo>
                  <a:pt x="908" y="118"/>
                </a:moveTo>
                <a:cubicBezTo>
                  <a:pt x="907" y="117"/>
                  <a:pt x="907" y="117"/>
                  <a:pt x="907" y="117"/>
                </a:cubicBezTo>
                <a:cubicBezTo>
                  <a:pt x="903" y="114"/>
                  <a:pt x="899" y="110"/>
                  <a:pt x="898" y="111"/>
                </a:cubicBezTo>
                <a:cubicBezTo>
                  <a:pt x="897" y="112"/>
                  <a:pt x="909" y="121"/>
                  <a:pt x="911" y="121"/>
                </a:cubicBezTo>
                <a:cubicBezTo>
                  <a:pt x="911" y="121"/>
                  <a:pt x="910" y="120"/>
                  <a:pt x="908" y="118"/>
                </a:cubicBezTo>
                <a:close/>
                <a:moveTo>
                  <a:pt x="369" y="42"/>
                </a:moveTo>
                <a:cubicBezTo>
                  <a:pt x="365" y="43"/>
                  <a:pt x="356" y="49"/>
                  <a:pt x="357" y="50"/>
                </a:cubicBezTo>
                <a:cubicBezTo>
                  <a:pt x="357" y="50"/>
                  <a:pt x="361" y="49"/>
                  <a:pt x="365" y="47"/>
                </a:cubicBezTo>
                <a:cubicBezTo>
                  <a:pt x="368" y="45"/>
                  <a:pt x="371" y="43"/>
                  <a:pt x="370" y="42"/>
                </a:cubicBezTo>
                <a:cubicBezTo>
                  <a:pt x="369" y="42"/>
                  <a:pt x="369" y="42"/>
                  <a:pt x="369" y="42"/>
                </a:cubicBezTo>
                <a:close/>
                <a:moveTo>
                  <a:pt x="907" y="106"/>
                </a:moveTo>
                <a:cubicBezTo>
                  <a:pt x="904" y="104"/>
                  <a:pt x="900" y="101"/>
                  <a:pt x="897" y="99"/>
                </a:cubicBezTo>
                <a:cubicBezTo>
                  <a:pt x="897" y="99"/>
                  <a:pt x="897" y="99"/>
                  <a:pt x="897" y="99"/>
                </a:cubicBezTo>
                <a:cubicBezTo>
                  <a:pt x="896" y="98"/>
                  <a:pt x="896" y="98"/>
                  <a:pt x="895" y="98"/>
                </a:cubicBezTo>
                <a:cubicBezTo>
                  <a:pt x="895" y="98"/>
                  <a:pt x="895" y="98"/>
                  <a:pt x="895" y="98"/>
                </a:cubicBezTo>
                <a:cubicBezTo>
                  <a:pt x="895" y="98"/>
                  <a:pt x="908" y="107"/>
                  <a:pt x="909" y="108"/>
                </a:cubicBezTo>
                <a:cubicBezTo>
                  <a:pt x="908" y="107"/>
                  <a:pt x="907" y="107"/>
                  <a:pt x="907" y="106"/>
                </a:cubicBezTo>
                <a:close/>
                <a:moveTo>
                  <a:pt x="923" y="121"/>
                </a:moveTo>
                <a:cubicBezTo>
                  <a:pt x="923" y="121"/>
                  <a:pt x="919" y="117"/>
                  <a:pt x="918" y="117"/>
                </a:cubicBezTo>
                <a:cubicBezTo>
                  <a:pt x="915" y="114"/>
                  <a:pt x="911" y="111"/>
                  <a:pt x="910" y="111"/>
                </a:cubicBezTo>
                <a:cubicBezTo>
                  <a:pt x="910" y="111"/>
                  <a:pt x="910" y="111"/>
                  <a:pt x="910" y="111"/>
                </a:cubicBezTo>
                <a:cubicBezTo>
                  <a:pt x="911" y="112"/>
                  <a:pt x="922" y="121"/>
                  <a:pt x="923" y="121"/>
                </a:cubicBezTo>
                <a:close/>
                <a:moveTo>
                  <a:pt x="925" y="121"/>
                </a:moveTo>
                <a:cubicBezTo>
                  <a:pt x="924" y="121"/>
                  <a:pt x="919" y="117"/>
                  <a:pt x="919" y="117"/>
                </a:cubicBezTo>
                <a:cubicBezTo>
                  <a:pt x="916" y="114"/>
                  <a:pt x="912" y="111"/>
                  <a:pt x="912" y="111"/>
                </a:cubicBezTo>
                <a:cubicBezTo>
                  <a:pt x="912" y="111"/>
                  <a:pt x="912" y="111"/>
                  <a:pt x="912" y="111"/>
                </a:cubicBezTo>
                <a:cubicBezTo>
                  <a:pt x="912" y="112"/>
                  <a:pt x="924" y="121"/>
                  <a:pt x="925" y="121"/>
                </a:cubicBezTo>
                <a:close/>
                <a:moveTo>
                  <a:pt x="871" y="83"/>
                </a:moveTo>
                <a:cubicBezTo>
                  <a:pt x="871" y="82"/>
                  <a:pt x="865" y="79"/>
                  <a:pt x="865" y="79"/>
                </a:cubicBezTo>
                <a:cubicBezTo>
                  <a:pt x="862" y="76"/>
                  <a:pt x="857" y="74"/>
                  <a:pt x="856" y="73"/>
                </a:cubicBezTo>
                <a:cubicBezTo>
                  <a:pt x="856" y="73"/>
                  <a:pt x="856" y="73"/>
                  <a:pt x="856" y="73"/>
                </a:cubicBezTo>
                <a:cubicBezTo>
                  <a:pt x="857" y="74"/>
                  <a:pt x="869" y="82"/>
                  <a:pt x="871" y="83"/>
                </a:cubicBezTo>
                <a:close/>
                <a:moveTo>
                  <a:pt x="854" y="70"/>
                </a:moveTo>
                <a:cubicBezTo>
                  <a:pt x="850" y="68"/>
                  <a:pt x="847" y="66"/>
                  <a:pt x="843" y="64"/>
                </a:cubicBezTo>
                <a:cubicBezTo>
                  <a:pt x="843" y="63"/>
                  <a:pt x="843" y="63"/>
                  <a:pt x="843" y="63"/>
                </a:cubicBezTo>
                <a:cubicBezTo>
                  <a:pt x="842" y="63"/>
                  <a:pt x="842" y="62"/>
                  <a:pt x="841" y="62"/>
                </a:cubicBezTo>
                <a:cubicBezTo>
                  <a:pt x="856" y="71"/>
                  <a:pt x="856" y="71"/>
                  <a:pt x="856" y="71"/>
                </a:cubicBezTo>
                <a:cubicBezTo>
                  <a:pt x="855" y="71"/>
                  <a:pt x="855" y="70"/>
                  <a:pt x="854" y="70"/>
                </a:cubicBezTo>
                <a:close/>
                <a:moveTo>
                  <a:pt x="849" y="67"/>
                </a:moveTo>
                <a:cubicBezTo>
                  <a:pt x="846" y="65"/>
                  <a:pt x="841" y="62"/>
                  <a:pt x="841" y="62"/>
                </a:cubicBezTo>
                <a:cubicBezTo>
                  <a:pt x="842" y="63"/>
                  <a:pt x="854" y="71"/>
                  <a:pt x="855" y="71"/>
                </a:cubicBezTo>
                <a:cubicBezTo>
                  <a:pt x="855" y="71"/>
                  <a:pt x="849" y="67"/>
                  <a:pt x="849" y="67"/>
                </a:cubicBezTo>
                <a:close/>
                <a:moveTo>
                  <a:pt x="872" y="81"/>
                </a:moveTo>
                <a:cubicBezTo>
                  <a:pt x="869" y="79"/>
                  <a:pt x="865" y="77"/>
                  <a:pt x="862" y="75"/>
                </a:cubicBezTo>
                <a:cubicBezTo>
                  <a:pt x="861" y="74"/>
                  <a:pt x="861" y="74"/>
                  <a:pt x="861" y="74"/>
                </a:cubicBezTo>
                <a:cubicBezTo>
                  <a:pt x="861" y="74"/>
                  <a:pt x="860" y="74"/>
                  <a:pt x="860" y="74"/>
                </a:cubicBezTo>
                <a:cubicBezTo>
                  <a:pt x="860" y="74"/>
                  <a:pt x="860" y="73"/>
                  <a:pt x="860" y="73"/>
                </a:cubicBezTo>
                <a:cubicBezTo>
                  <a:pt x="860" y="74"/>
                  <a:pt x="874" y="83"/>
                  <a:pt x="874" y="83"/>
                </a:cubicBezTo>
                <a:cubicBezTo>
                  <a:pt x="873" y="82"/>
                  <a:pt x="873" y="82"/>
                  <a:pt x="872" y="81"/>
                </a:cubicBezTo>
                <a:close/>
                <a:moveTo>
                  <a:pt x="866" y="79"/>
                </a:moveTo>
                <a:cubicBezTo>
                  <a:pt x="863" y="76"/>
                  <a:pt x="859" y="74"/>
                  <a:pt x="858" y="73"/>
                </a:cubicBezTo>
                <a:cubicBezTo>
                  <a:pt x="858" y="73"/>
                  <a:pt x="858" y="73"/>
                  <a:pt x="858" y="73"/>
                </a:cubicBezTo>
                <a:cubicBezTo>
                  <a:pt x="859" y="74"/>
                  <a:pt x="871" y="82"/>
                  <a:pt x="872" y="83"/>
                </a:cubicBezTo>
                <a:cubicBezTo>
                  <a:pt x="872" y="82"/>
                  <a:pt x="867" y="79"/>
                  <a:pt x="866" y="79"/>
                </a:cubicBezTo>
                <a:close/>
                <a:moveTo>
                  <a:pt x="253" y="83"/>
                </a:moveTo>
                <a:cubicBezTo>
                  <a:pt x="254" y="83"/>
                  <a:pt x="258" y="80"/>
                  <a:pt x="261" y="79"/>
                </a:cubicBezTo>
                <a:cubicBezTo>
                  <a:pt x="261" y="78"/>
                  <a:pt x="267" y="74"/>
                  <a:pt x="268" y="73"/>
                </a:cubicBezTo>
                <a:cubicBezTo>
                  <a:pt x="268" y="73"/>
                  <a:pt x="268" y="73"/>
                  <a:pt x="267" y="73"/>
                </a:cubicBezTo>
                <a:cubicBezTo>
                  <a:pt x="265" y="74"/>
                  <a:pt x="254" y="82"/>
                  <a:pt x="253" y="83"/>
                </a:cubicBezTo>
                <a:close/>
                <a:moveTo>
                  <a:pt x="867" y="79"/>
                </a:moveTo>
                <a:cubicBezTo>
                  <a:pt x="864" y="76"/>
                  <a:pt x="859" y="73"/>
                  <a:pt x="859" y="73"/>
                </a:cubicBezTo>
                <a:cubicBezTo>
                  <a:pt x="860" y="74"/>
                  <a:pt x="872" y="82"/>
                  <a:pt x="873" y="83"/>
                </a:cubicBezTo>
                <a:cubicBezTo>
                  <a:pt x="873" y="82"/>
                  <a:pt x="867" y="79"/>
                  <a:pt x="867" y="79"/>
                </a:cubicBezTo>
                <a:close/>
                <a:moveTo>
                  <a:pt x="835" y="59"/>
                </a:moveTo>
                <a:cubicBezTo>
                  <a:pt x="832" y="57"/>
                  <a:pt x="828" y="55"/>
                  <a:pt x="825" y="53"/>
                </a:cubicBezTo>
                <a:cubicBezTo>
                  <a:pt x="824" y="53"/>
                  <a:pt x="824" y="53"/>
                  <a:pt x="824" y="53"/>
                </a:cubicBezTo>
                <a:cubicBezTo>
                  <a:pt x="824" y="53"/>
                  <a:pt x="823" y="52"/>
                  <a:pt x="822" y="52"/>
                </a:cubicBezTo>
                <a:cubicBezTo>
                  <a:pt x="837" y="60"/>
                  <a:pt x="837" y="60"/>
                  <a:pt x="837" y="60"/>
                </a:cubicBezTo>
                <a:cubicBezTo>
                  <a:pt x="837" y="60"/>
                  <a:pt x="836" y="59"/>
                  <a:pt x="835" y="59"/>
                </a:cubicBezTo>
                <a:close/>
                <a:moveTo>
                  <a:pt x="895" y="108"/>
                </a:moveTo>
                <a:cubicBezTo>
                  <a:pt x="895" y="107"/>
                  <a:pt x="891" y="104"/>
                  <a:pt x="890" y="103"/>
                </a:cubicBezTo>
                <a:cubicBezTo>
                  <a:pt x="887" y="100"/>
                  <a:pt x="883" y="97"/>
                  <a:pt x="882" y="98"/>
                </a:cubicBezTo>
                <a:cubicBezTo>
                  <a:pt x="881" y="99"/>
                  <a:pt x="893" y="108"/>
                  <a:pt x="895" y="108"/>
                </a:cubicBezTo>
                <a:close/>
                <a:moveTo>
                  <a:pt x="283" y="62"/>
                </a:moveTo>
                <a:cubicBezTo>
                  <a:pt x="283" y="62"/>
                  <a:pt x="283" y="62"/>
                  <a:pt x="283" y="62"/>
                </a:cubicBezTo>
                <a:cubicBezTo>
                  <a:pt x="281" y="63"/>
                  <a:pt x="269" y="70"/>
                  <a:pt x="268" y="71"/>
                </a:cubicBezTo>
                <a:cubicBezTo>
                  <a:pt x="268" y="71"/>
                  <a:pt x="269" y="71"/>
                  <a:pt x="275" y="67"/>
                </a:cubicBezTo>
                <a:cubicBezTo>
                  <a:pt x="282" y="63"/>
                  <a:pt x="283" y="63"/>
                  <a:pt x="283" y="62"/>
                </a:cubicBezTo>
                <a:close/>
                <a:moveTo>
                  <a:pt x="277" y="67"/>
                </a:moveTo>
                <a:cubicBezTo>
                  <a:pt x="278" y="66"/>
                  <a:pt x="284" y="63"/>
                  <a:pt x="284" y="62"/>
                </a:cubicBezTo>
                <a:cubicBezTo>
                  <a:pt x="284" y="62"/>
                  <a:pt x="284" y="62"/>
                  <a:pt x="284" y="62"/>
                </a:cubicBezTo>
                <a:cubicBezTo>
                  <a:pt x="282" y="63"/>
                  <a:pt x="270" y="70"/>
                  <a:pt x="269" y="71"/>
                </a:cubicBezTo>
                <a:cubicBezTo>
                  <a:pt x="270" y="71"/>
                  <a:pt x="270" y="71"/>
                  <a:pt x="277" y="67"/>
                </a:cubicBezTo>
                <a:close/>
                <a:moveTo>
                  <a:pt x="848" y="67"/>
                </a:moveTo>
                <a:cubicBezTo>
                  <a:pt x="844" y="65"/>
                  <a:pt x="840" y="63"/>
                  <a:pt x="840" y="62"/>
                </a:cubicBezTo>
                <a:cubicBezTo>
                  <a:pt x="840" y="62"/>
                  <a:pt x="840" y="62"/>
                  <a:pt x="840" y="62"/>
                </a:cubicBezTo>
                <a:cubicBezTo>
                  <a:pt x="841" y="63"/>
                  <a:pt x="853" y="71"/>
                  <a:pt x="854" y="71"/>
                </a:cubicBezTo>
                <a:cubicBezTo>
                  <a:pt x="854" y="71"/>
                  <a:pt x="848" y="67"/>
                  <a:pt x="848" y="67"/>
                </a:cubicBezTo>
                <a:close/>
                <a:moveTo>
                  <a:pt x="239" y="91"/>
                </a:moveTo>
                <a:cubicBezTo>
                  <a:pt x="241" y="89"/>
                  <a:pt x="246" y="86"/>
                  <a:pt x="246" y="85"/>
                </a:cubicBezTo>
                <a:cubicBezTo>
                  <a:pt x="246" y="85"/>
                  <a:pt x="246" y="85"/>
                  <a:pt x="246" y="85"/>
                </a:cubicBezTo>
                <a:cubicBezTo>
                  <a:pt x="244" y="86"/>
                  <a:pt x="234" y="94"/>
                  <a:pt x="233" y="95"/>
                </a:cubicBezTo>
                <a:cubicBezTo>
                  <a:pt x="233" y="95"/>
                  <a:pt x="233" y="95"/>
                  <a:pt x="239" y="91"/>
                </a:cubicBezTo>
                <a:close/>
                <a:moveTo>
                  <a:pt x="257" y="79"/>
                </a:moveTo>
                <a:cubicBezTo>
                  <a:pt x="260" y="76"/>
                  <a:pt x="264" y="74"/>
                  <a:pt x="264" y="73"/>
                </a:cubicBezTo>
                <a:cubicBezTo>
                  <a:pt x="264" y="73"/>
                  <a:pt x="264" y="73"/>
                  <a:pt x="264" y="73"/>
                </a:cubicBezTo>
                <a:cubicBezTo>
                  <a:pt x="262" y="74"/>
                  <a:pt x="251" y="82"/>
                  <a:pt x="250" y="83"/>
                </a:cubicBezTo>
                <a:cubicBezTo>
                  <a:pt x="250" y="83"/>
                  <a:pt x="250" y="83"/>
                  <a:pt x="257" y="79"/>
                </a:cubicBezTo>
                <a:close/>
                <a:moveTo>
                  <a:pt x="264" y="73"/>
                </a:moveTo>
                <a:cubicBezTo>
                  <a:pt x="264" y="73"/>
                  <a:pt x="264" y="73"/>
                  <a:pt x="264" y="73"/>
                </a:cubicBezTo>
                <a:cubicBezTo>
                  <a:pt x="262" y="75"/>
                  <a:pt x="251" y="82"/>
                  <a:pt x="249" y="83"/>
                </a:cubicBezTo>
                <a:cubicBezTo>
                  <a:pt x="250" y="83"/>
                  <a:pt x="250" y="82"/>
                  <a:pt x="256" y="79"/>
                </a:cubicBezTo>
                <a:cubicBezTo>
                  <a:pt x="259" y="77"/>
                  <a:pt x="261" y="75"/>
                  <a:pt x="264" y="73"/>
                </a:cubicBezTo>
                <a:close/>
                <a:moveTo>
                  <a:pt x="888" y="95"/>
                </a:moveTo>
                <a:cubicBezTo>
                  <a:pt x="888" y="95"/>
                  <a:pt x="888" y="95"/>
                  <a:pt x="888" y="95"/>
                </a:cubicBezTo>
                <a:cubicBezTo>
                  <a:pt x="887" y="94"/>
                  <a:pt x="883" y="91"/>
                  <a:pt x="883" y="91"/>
                </a:cubicBezTo>
                <a:cubicBezTo>
                  <a:pt x="879" y="88"/>
                  <a:pt x="874" y="85"/>
                  <a:pt x="874" y="85"/>
                </a:cubicBezTo>
                <a:cubicBezTo>
                  <a:pt x="875" y="86"/>
                  <a:pt x="887" y="95"/>
                  <a:pt x="888" y="95"/>
                </a:cubicBezTo>
                <a:close/>
                <a:moveTo>
                  <a:pt x="234" y="95"/>
                </a:moveTo>
                <a:cubicBezTo>
                  <a:pt x="235" y="95"/>
                  <a:pt x="238" y="93"/>
                  <a:pt x="241" y="91"/>
                </a:cubicBezTo>
                <a:cubicBezTo>
                  <a:pt x="242" y="90"/>
                  <a:pt x="247" y="86"/>
                  <a:pt x="248" y="85"/>
                </a:cubicBezTo>
                <a:cubicBezTo>
                  <a:pt x="248" y="85"/>
                  <a:pt x="248" y="85"/>
                  <a:pt x="248" y="85"/>
                </a:cubicBezTo>
                <a:cubicBezTo>
                  <a:pt x="246" y="86"/>
                  <a:pt x="235" y="94"/>
                  <a:pt x="234" y="95"/>
                </a:cubicBezTo>
                <a:close/>
                <a:moveTo>
                  <a:pt x="246" y="85"/>
                </a:moveTo>
                <a:cubicBezTo>
                  <a:pt x="246" y="85"/>
                  <a:pt x="246" y="85"/>
                  <a:pt x="246" y="85"/>
                </a:cubicBezTo>
                <a:cubicBezTo>
                  <a:pt x="244" y="86"/>
                  <a:pt x="233" y="94"/>
                  <a:pt x="232" y="95"/>
                </a:cubicBezTo>
                <a:cubicBezTo>
                  <a:pt x="232" y="95"/>
                  <a:pt x="232" y="95"/>
                  <a:pt x="238" y="91"/>
                </a:cubicBezTo>
                <a:cubicBezTo>
                  <a:pt x="243" y="87"/>
                  <a:pt x="245" y="86"/>
                  <a:pt x="246" y="85"/>
                </a:cubicBezTo>
                <a:close/>
                <a:moveTo>
                  <a:pt x="251" y="83"/>
                </a:moveTo>
                <a:cubicBezTo>
                  <a:pt x="252" y="83"/>
                  <a:pt x="256" y="80"/>
                  <a:pt x="258" y="79"/>
                </a:cubicBezTo>
                <a:cubicBezTo>
                  <a:pt x="260" y="78"/>
                  <a:pt x="265" y="74"/>
                  <a:pt x="266" y="73"/>
                </a:cubicBezTo>
                <a:cubicBezTo>
                  <a:pt x="266" y="73"/>
                  <a:pt x="266" y="73"/>
                  <a:pt x="266" y="73"/>
                </a:cubicBezTo>
                <a:cubicBezTo>
                  <a:pt x="263" y="74"/>
                  <a:pt x="252" y="82"/>
                  <a:pt x="251" y="83"/>
                </a:cubicBezTo>
                <a:close/>
                <a:moveTo>
                  <a:pt x="884" y="91"/>
                </a:moveTo>
                <a:cubicBezTo>
                  <a:pt x="881" y="88"/>
                  <a:pt x="877" y="85"/>
                  <a:pt x="876" y="85"/>
                </a:cubicBezTo>
                <a:cubicBezTo>
                  <a:pt x="876" y="85"/>
                  <a:pt x="876" y="85"/>
                  <a:pt x="876" y="85"/>
                </a:cubicBezTo>
                <a:cubicBezTo>
                  <a:pt x="877" y="86"/>
                  <a:pt x="889" y="95"/>
                  <a:pt x="890" y="95"/>
                </a:cubicBezTo>
                <a:cubicBezTo>
                  <a:pt x="890" y="94"/>
                  <a:pt x="884" y="91"/>
                  <a:pt x="884" y="91"/>
                </a:cubicBezTo>
                <a:close/>
                <a:moveTo>
                  <a:pt x="891" y="95"/>
                </a:moveTo>
                <a:cubicBezTo>
                  <a:pt x="891" y="94"/>
                  <a:pt x="885" y="91"/>
                  <a:pt x="885" y="91"/>
                </a:cubicBezTo>
                <a:cubicBezTo>
                  <a:pt x="881" y="88"/>
                  <a:pt x="878" y="85"/>
                  <a:pt x="877" y="85"/>
                </a:cubicBezTo>
                <a:cubicBezTo>
                  <a:pt x="877" y="85"/>
                  <a:pt x="877" y="85"/>
                  <a:pt x="877" y="85"/>
                </a:cubicBezTo>
                <a:cubicBezTo>
                  <a:pt x="878" y="86"/>
                  <a:pt x="890" y="95"/>
                  <a:pt x="891" y="95"/>
                </a:cubicBezTo>
                <a:close/>
                <a:moveTo>
                  <a:pt x="890" y="94"/>
                </a:moveTo>
                <a:cubicBezTo>
                  <a:pt x="886" y="91"/>
                  <a:pt x="883" y="89"/>
                  <a:pt x="880" y="87"/>
                </a:cubicBezTo>
                <a:cubicBezTo>
                  <a:pt x="879" y="86"/>
                  <a:pt x="879" y="86"/>
                  <a:pt x="879" y="86"/>
                </a:cubicBezTo>
                <a:cubicBezTo>
                  <a:pt x="879" y="86"/>
                  <a:pt x="878" y="86"/>
                  <a:pt x="878" y="85"/>
                </a:cubicBezTo>
                <a:cubicBezTo>
                  <a:pt x="878" y="85"/>
                  <a:pt x="878" y="85"/>
                  <a:pt x="878" y="85"/>
                </a:cubicBezTo>
                <a:cubicBezTo>
                  <a:pt x="878" y="85"/>
                  <a:pt x="891" y="95"/>
                  <a:pt x="891" y="95"/>
                </a:cubicBezTo>
                <a:cubicBezTo>
                  <a:pt x="891" y="94"/>
                  <a:pt x="890" y="94"/>
                  <a:pt x="890" y="94"/>
                </a:cubicBezTo>
                <a:close/>
                <a:moveTo>
                  <a:pt x="908" y="108"/>
                </a:moveTo>
                <a:cubicBezTo>
                  <a:pt x="908" y="107"/>
                  <a:pt x="903" y="103"/>
                  <a:pt x="902" y="103"/>
                </a:cubicBezTo>
                <a:cubicBezTo>
                  <a:pt x="899" y="100"/>
                  <a:pt x="895" y="98"/>
                  <a:pt x="895" y="98"/>
                </a:cubicBezTo>
                <a:cubicBezTo>
                  <a:pt x="895" y="98"/>
                  <a:pt x="895" y="98"/>
                  <a:pt x="895" y="98"/>
                </a:cubicBezTo>
                <a:cubicBezTo>
                  <a:pt x="895" y="98"/>
                  <a:pt x="907" y="108"/>
                  <a:pt x="908" y="108"/>
                </a:cubicBezTo>
                <a:close/>
                <a:moveTo>
                  <a:pt x="907" y="108"/>
                </a:moveTo>
                <a:cubicBezTo>
                  <a:pt x="907" y="107"/>
                  <a:pt x="902" y="104"/>
                  <a:pt x="901" y="103"/>
                </a:cubicBezTo>
                <a:cubicBezTo>
                  <a:pt x="898" y="101"/>
                  <a:pt x="894" y="98"/>
                  <a:pt x="893" y="98"/>
                </a:cubicBezTo>
                <a:cubicBezTo>
                  <a:pt x="893" y="98"/>
                  <a:pt x="893" y="98"/>
                  <a:pt x="893" y="98"/>
                </a:cubicBezTo>
                <a:cubicBezTo>
                  <a:pt x="894" y="98"/>
                  <a:pt x="906" y="108"/>
                  <a:pt x="907" y="108"/>
                </a:cubicBezTo>
                <a:close/>
                <a:moveTo>
                  <a:pt x="273" y="73"/>
                </a:moveTo>
                <a:cubicBezTo>
                  <a:pt x="270" y="74"/>
                  <a:pt x="259" y="82"/>
                  <a:pt x="259" y="83"/>
                </a:cubicBezTo>
                <a:cubicBezTo>
                  <a:pt x="260" y="83"/>
                  <a:pt x="264" y="80"/>
                  <a:pt x="267" y="79"/>
                </a:cubicBezTo>
                <a:cubicBezTo>
                  <a:pt x="267" y="78"/>
                  <a:pt x="273" y="74"/>
                  <a:pt x="273" y="74"/>
                </a:cubicBezTo>
                <a:cubicBezTo>
                  <a:pt x="273" y="74"/>
                  <a:pt x="273" y="73"/>
                  <a:pt x="273" y="73"/>
                </a:cubicBezTo>
                <a:cubicBezTo>
                  <a:pt x="273" y="73"/>
                  <a:pt x="273" y="73"/>
                  <a:pt x="273" y="73"/>
                </a:cubicBezTo>
                <a:close/>
                <a:moveTo>
                  <a:pt x="342" y="60"/>
                </a:moveTo>
                <a:cubicBezTo>
                  <a:pt x="342" y="61"/>
                  <a:pt x="346" y="59"/>
                  <a:pt x="350" y="56"/>
                </a:cubicBezTo>
                <a:cubicBezTo>
                  <a:pt x="353" y="54"/>
                  <a:pt x="355" y="52"/>
                  <a:pt x="354" y="52"/>
                </a:cubicBezTo>
                <a:cubicBezTo>
                  <a:pt x="354" y="52"/>
                  <a:pt x="354" y="52"/>
                  <a:pt x="354" y="52"/>
                </a:cubicBezTo>
                <a:cubicBezTo>
                  <a:pt x="349" y="53"/>
                  <a:pt x="340" y="59"/>
                  <a:pt x="342" y="60"/>
                </a:cubicBezTo>
                <a:close/>
                <a:moveTo>
                  <a:pt x="847" y="91"/>
                </a:moveTo>
                <a:cubicBezTo>
                  <a:pt x="844" y="88"/>
                  <a:pt x="840" y="85"/>
                  <a:pt x="838" y="85"/>
                </a:cubicBezTo>
                <a:cubicBezTo>
                  <a:pt x="836" y="86"/>
                  <a:pt x="846" y="94"/>
                  <a:pt x="850" y="95"/>
                </a:cubicBezTo>
                <a:cubicBezTo>
                  <a:pt x="850" y="95"/>
                  <a:pt x="851" y="95"/>
                  <a:pt x="851" y="94"/>
                </a:cubicBezTo>
                <a:cubicBezTo>
                  <a:pt x="850" y="93"/>
                  <a:pt x="849" y="92"/>
                  <a:pt x="847" y="91"/>
                </a:cubicBezTo>
                <a:close/>
                <a:moveTo>
                  <a:pt x="848" y="107"/>
                </a:moveTo>
                <a:cubicBezTo>
                  <a:pt x="850" y="108"/>
                  <a:pt x="851" y="108"/>
                  <a:pt x="850" y="107"/>
                </a:cubicBezTo>
                <a:cubicBezTo>
                  <a:pt x="850" y="106"/>
                  <a:pt x="849" y="105"/>
                  <a:pt x="847" y="103"/>
                </a:cubicBezTo>
                <a:cubicBezTo>
                  <a:pt x="845" y="101"/>
                  <a:pt x="840" y="97"/>
                  <a:pt x="838" y="98"/>
                </a:cubicBezTo>
                <a:cubicBezTo>
                  <a:pt x="836" y="98"/>
                  <a:pt x="843" y="106"/>
                  <a:pt x="848" y="107"/>
                </a:cubicBezTo>
                <a:close/>
                <a:moveTo>
                  <a:pt x="855" y="103"/>
                </a:moveTo>
                <a:cubicBezTo>
                  <a:pt x="852" y="100"/>
                  <a:pt x="848" y="97"/>
                  <a:pt x="846" y="98"/>
                </a:cubicBezTo>
                <a:cubicBezTo>
                  <a:pt x="844" y="99"/>
                  <a:pt x="853" y="106"/>
                  <a:pt x="857" y="108"/>
                </a:cubicBezTo>
                <a:cubicBezTo>
                  <a:pt x="858" y="108"/>
                  <a:pt x="859" y="108"/>
                  <a:pt x="858" y="107"/>
                </a:cubicBezTo>
                <a:cubicBezTo>
                  <a:pt x="858" y="106"/>
                  <a:pt x="857" y="105"/>
                  <a:pt x="855" y="103"/>
                </a:cubicBezTo>
                <a:close/>
                <a:moveTo>
                  <a:pt x="350" y="50"/>
                </a:moveTo>
                <a:cubicBezTo>
                  <a:pt x="351" y="50"/>
                  <a:pt x="354" y="49"/>
                  <a:pt x="358" y="47"/>
                </a:cubicBezTo>
                <a:cubicBezTo>
                  <a:pt x="361" y="45"/>
                  <a:pt x="364" y="43"/>
                  <a:pt x="363" y="42"/>
                </a:cubicBezTo>
                <a:cubicBezTo>
                  <a:pt x="363" y="42"/>
                  <a:pt x="363" y="42"/>
                  <a:pt x="363" y="42"/>
                </a:cubicBezTo>
                <a:cubicBezTo>
                  <a:pt x="359" y="43"/>
                  <a:pt x="349" y="49"/>
                  <a:pt x="350" y="50"/>
                </a:cubicBezTo>
                <a:close/>
                <a:moveTo>
                  <a:pt x="366" y="40"/>
                </a:moveTo>
                <a:cubicBezTo>
                  <a:pt x="367" y="41"/>
                  <a:pt x="370" y="39"/>
                  <a:pt x="374" y="37"/>
                </a:cubicBezTo>
                <a:cubicBezTo>
                  <a:pt x="377" y="36"/>
                  <a:pt x="380" y="34"/>
                  <a:pt x="380" y="33"/>
                </a:cubicBezTo>
                <a:cubicBezTo>
                  <a:pt x="379" y="33"/>
                  <a:pt x="379" y="33"/>
                  <a:pt x="379" y="33"/>
                </a:cubicBezTo>
                <a:cubicBezTo>
                  <a:pt x="375" y="34"/>
                  <a:pt x="366" y="40"/>
                  <a:pt x="366" y="40"/>
                </a:cubicBezTo>
                <a:close/>
                <a:moveTo>
                  <a:pt x="391" y="25"/>
                </a:moveTo>
                <a:cubicBezTo>
                  <a:pt x="388" y="26"/>
                  <a:pt x="377" y="31"/>
                  <a:pt x="377" y="32"/>
                </a:cubicBezTo>
                <a:cubicBezTo>
                  <a:pt x="378" y="32"/>
                  <a:pt x="383" y="30"/>
                  <a:pt x="385" y="29"/>
                </a:cubicBezTo>
                <a:cubicBezTo>
                  <a:pt x="386" y="28"/>
                  <a:pt x="391" y="26"/>
                  <a:pt x="391" y="25"/>
                </a:cubicBezTo>
                <a:cubicBezTo>
                  <a:pt x="391" y="25"/>
                  <a:pt x="391" y="25"/>
                  <a:pt x="391" y="25"/>
                </a:cubicBezTo>
                <a:close/>
                <a:moveTo>
                  <a:pt x="842" y="95"/>
                </a:moveTo>
                <a:cubicBezTo>
                  <a:pt x="843" y="95"/>
                  <a:pt x="844" y="95"/>
                  <a:pt x="844" y="94"/>
                </a:cubicBezTo>
                <a:cubicBezTo>
                  <a:pt x="843" y="93"/>
                  <a:pt x="842" y="92"/>
                  <a:pt x="840" y="91"/>
                </a:cubicBezTo>
                <a:cubicBezTo>
                  <a:pt x="837" y="88"/>
                  <a:pt x="833" y="85"/>
                  <a:pt x="831" y="85"/>
                </a:cubicBezTo>
                <a:cubicBezTo>
                  <a:pt x="829" y="86"/>
                  <a:pt x="838" y="93"/>
                  <a:pt x="842" y="95"/>
                </a:cubicBezTo>
                <a:close/>
                <a:moveTo>
                  <a:pt x="908" y="136"/>
                </a:moveTo>
                <a:cubicBezTo>
                  <a:pt x="909" y="136"/>
                  <a:pt x="909" y="135"/>
                  <a:pt x="908" y="133"/>
                </a:cubicBezTo>
                <a:cubicBezTo>
                  <a:pt x="908" y="133"/>
                  <a:pt x="907" y="132"/>
                  <a:pt x="906" y="130"/>
                </a:cubicBezTo>
                <a:cubicBezTo>
                  <a:pt x="903" y="128"/>
                  <a:pt x="898" y="124"/>
                  <a:pt x="897" y="124"/>
                </a:cubicBezTo>
                <a:cubicBezTo>
                  <a:pt x="895" y="126"/>
                  <a:pt x="906" y="135"/>
                  <a:pt x="908" y="136"/>
                </a:cubicBezTo>
                <a:close/>
                <a:moveTo>
                  <a:pt x="901" y="135"/>
                </a:moveTo>
                <a:cubicBezTo>
                  <a:pt x="902" y="136"/>
                  <a:pt x="902" y="135"/>
                  <a:pt x="902" y="134"/>
                </a:cubicBezTo>
                <a:cubicBezTo>
                  <a:pt x="902" y="133"/>
                  <a:pt x="901" y="132"/>
                  <a:pt x="899" y="130"/>
                </a:cubicBezTo>
                <a:cubicBezTo>
                  <a:pt x="896" y="128"/>
                  <a:pt x="892" y="124"/>
                  <a:pt x="890" y="124"/>
                </a:cubicBezTo>
                <a:cubicBezTo>
                  <a:pt x="888" y="125"/>
                  <a:pt x="898" y="134"/>
                  <a:pt x="901" y="135"/>
                </a:cubicBezTo>
                <a:close/>
                <a:moveTo>
                  <a:pt x="887" y="121"/>
                </a:moveTo>
                <a:cubicBezTo>
                  <a:pt x="888" y="122"/>
                  <a:pt x="888" y="121"/>
                  <a:pt x="887" y="120"/>
                </a:cubicBezTo>
                <a:cubicBezTo>
                  <a:pt x="887" y="119"/>
                  <a:pt x="886" y="118"/>
                  <a:pt x="884" y="117"/>
                </a:cubicBezTo>
                <a:cubicBezTo>
                  <a:pt x="882" y="114"/>
                  <a:pt x="877" y="110"/>
                  <a:pt x="875" y="111"/>
                </a:cubicBezTo>
                <a:cubicBezTo>
                  <a:pt x="873" y="112"/>
                  <a:pt x="883" y="120"/>
                  <a:pt x="887" y="121"/>
                </a:cubicBezTo>
                <a:close/>
                <a:moveTo>
                  <a:pt x="891" y="117"/>
                </a:moveTo>
                <a:cubicBezTo>
                  <a:pt x="888" y="114"/>
                  <a:pt x="883" y="110"/>
                  <a:pt x="882" y="111"/>
                </a:cubicBezTo>
                <a:cubicBezTo>
                  <a:pt x="880" y="112"/>
                  <a:pt x="891" y="121"/>
                  <a:pt x="894" y="121"/>
                </a:cubicBezTo>
                <a:cubicBezTo>
                  <a:pt x="895" y="122"/>
                  <a:pt x="895" y="121"/>
                  <a:pt x="894" y="120"/>
                </a:cubicBezTo>
                <a:cubicBezTo>
                  <a:pt x="894" y="119"/>
                  <a:pt x="893" y="118"/>
                  <a:pt x="891" y="117"/>
                </a:cubicBezTo>
                <a:close/>
                <a:moveTo>
                  <a:pt x="875" y="103"/>
                </a:moveTo>
                <a:cubicBezTo>
                  <a:pt x="872" y="100"/>
                  <a:pt x="868" y="97"/>
                  <a:pt x="866" y="98"/>
                </a:cubicBezTo>
                <a:cubicBezTo>
                  <a:pt x="865" y="99"/>
                  <a:pt x="876" y="107"/>
                  <a:pt x="879" y="108"/>
                </a:cubicBezTo>
                <a:cubicBezTo>
                  <a:pt x="879" y="108"/>
                  <a:pt x="880" y="108"/>
                  <a:pt x="879" y="107"/>
                </a:cubicBezTo>
                <a:cubicBezTo>
                  <a:pt x="878" y="106"/>
                  <a:pt x="877" y="105"/>
                  <a:pt x="875" y="103"/>
                </a:cubicBezTo>
                <a:close/>
                <a:moveTo>
                  <a:pt x="872" y="108"/>
                </a:moveTo>
                <a:cubicBezTo>
                  <a:pt x="872" y="108"/>
                  <a:pt x="873" y="108"/>
                  <a:pt x="873" y="107"/>
                </a:cubicBezTo>
                <a:cubicBezTo>
                  <a:pt x="872" y="106"/>
                  <a:pt x="871" y="105"/>
                  <a:pt x="869" y="103"/>
                </a:cubicBezTo>
                <a:cubicBezTo>
                  <a:pt x="866" y="100"/>
                  <a:pt x="862" y="97"/>
                  <a:pt x="860" y="98"/>
                </a:cubicBezTo>
                <a:cubicBezTo>
                  <a:pt x="858" y="99"/>
                  <a:pt x="869" y="107"/>
                  <a:pt x="872" y="108"/>
                </a:cubicBezTo>
                <a:close/>
                <a:moveTo>
                  <a:pt x="862" y="121"/>
                </a:moveTo>
                <a:cubicBezTo>
                  <a:pt x="864" y="122"/>
                  <a:pt x="865" y="121"/>
                  <a:pt x="864" y="120"/>
                </a:cubicBezTo>
                <a:cubicBezTo>
                  <a:pt x="864" y="119"/>
                  <a:pt x="863" y="118"/>
                  <a:pt x="861" y="117"/>
                </a:cubicBezTo>
                <a:cubicBezTo>
                  <a:pt x="859" y="114"/>
                  <a:pt x="854" y="110"/>
                  <a:pt x="852" y="111"/>
                </a:cubicBezTo>
                <a:cubicBezTo>
                  <a:pt x="850" y="112"/>
                  <a:pt x="857" y="119"/>
                  <a:pt x="862" y="121"/>
                </a:cubicBezTo>
                <a:close/>
                <a:moveTo>
                  <a:pt x="286" y="73"/>
                </a:moveTo>
                <a:cubicBezTo>
                  <a:pt x="286" y="73"/>
                  <a:pt x="286" y="73"/>
                  <a:pt x="285" y="73"/>
                </a:cubicBezTo>
                <a:cubicBezTo>
                  <a:pt x="281" y="75"/>
                  <a:pt x="271" y="82"/>
                  <a:pt x="272" y="83"/>
                </a:cubicBezTo>
                <a:cubicBezTo>
                  <a:pt x="273" y="83"/>
                  <a:pt x="276" y="81"/>
                  <a:pt x="280" y="79"/>
                </a:cubicBezTo>
                <a:cubicBezTo>
                  <a:pt x="284" y="76"/>
                  <a:pt x="286" y="74"/>
                  <a:pt x="286" y="73"/>
                </a:cubicBezTo>
                <a:close/>
                <a:moveTo>
                  <a:pt x="270" y="73"/>
                </a:moveTo>
                <a:cubicBezTo>
                  <a:pt x="267" y="74"/>
                  <a:pt x="256" y="82"/>
                  <a:pt x="256" y="83"/>
                </a:cubicBezTo>
                <a:cubicBezTo>
                  <a:pt x="257" y="83"/>
                  <a:pt x="263" y="79"/>
                  <a:pt x="263" y="79"/>
                </a:cubicBezTo>
                <a:cubicBezTo>
                  <a:pt x="264" y="78"/>
                  <a:pt x="270" y="74"/>
                  <a:pt x="270" y="74"/>
                </a:cubicBezTo>
                <a:cubicBezTo>
                  <a:pt x="270" y="74"/>
                  <a:pt x="270" y="73"/>
                  <a:pt x="270" y="73"/>
                </a:cubicBezTo>
                <a:cubicBezTo>
                  <a:pt x="270" y="73"/>
                  <a:pt x="270" y="73"/>
                  <a:pt x="270" y="73"/>
                </a:cubicBezTo>
                <a:close/>
                <a:moveTo>
                  <a:pt x="281" y="73"/>
                </a:moveTo>
                <a:cubicBezTo>
                  <a:pt x="277" y="75"/>
                  <a:pt x="266" y="82"/>
                  <a:pt x="267" y="83"/>
                </a:cubicBezTo>
                <a:cubicBezTo>
                  <a:pt x="268" y="83"/>
                  <a:pt x="271" y="81"/>
                  <a:pt x="275" y="79"/>
                </a:cubicBezTo>
                <a:cubicBezTo>
                  <a:pt x="276" y="78"/>
                  <a:pt x="281" y="75"/>
                  <a:pt x="281" y="74"/>
                </a:cubicBezTo>
                <a:cubicBezTo>
                  <a:pt x="281" y="73"/>
                  <a:pt x="281" y="73"/>
                  <a:pt x="281" y="73"/>
                </a:cubicBezTo>
                <a:close/>
                <a:moveTo>
                  <a:pt x="246" y="95"/>
                </a:moveTo>
                <a:cubicBezTo>
                  <a:pt x="247" y="95"/>
                  <a:pt x="250" y="93"/>
                  <a:pt x="254" y="91"/>
                </a:cubicBezTo>
                <a:cubicBezTo>
                  <a:pt x="256" y="89"/>
                  <a:pt x="260" y="86"/>
                  <a:pt x="260" y="85"/>
                </a:cubicBezTo>
                <a:cubicBezTo>
                  <a:pt x="260" y="85"/>
                  <a:pt x="260" y="85"/>
                  <a:pt x="259" y="85"/>
                </a:cubicBezTo>
                <a:cubicBezTo>
                  <a:pt x="256" y="86"/>
                  <a:pt x="245" y="94"/>
                  <a:pt x="246" y="95"/>
                </a:cubicBezTo>
                <a:close/>
                <a:moveTo>
                  <a:pt x="922" y="130"/>
                </a:moveTo>
                <a:cubicBezTo>
                  <a:pt x="919" y="127"/>
                  <a:pt x="915" y="124"/>
                  <a:pt x="914" y="124"/>
                </a:cubicBezTo>
                <a:cubicBezTo>
                  <a:pt x="913" y="125"/>
                  <a:pt x="916" y="128"/>
                  <a:pt x="919" y="130"/>
                </a:cubicBezTo>
                <a:cubicBezTo>
                  <a:pt x="922" y="133"/>
                  <a:pt x="925" y="136"/>
                  <a:pt x="926" y="136"/>
                </a:cubicBezTo>
                <a:cubicBezTo>
                  <a:pt x="927" y="136"/>
                  <a:pt x="925" y="133"/>
                  <a:pt x="922" y="130"/>
                </a:cubicBezTo>
                <a:close/>
                <a:moveTo>
                  <a:pt x="401" y="25"/>
                </a:moveTo>
                <a:cubicBezTo>
                  <a:pt x="397" y="26"/>
                  <a:pt x="387" y="31"/>
                  <a:pt x="388" y="32"/>
                </a:cubicBezTo>
                <a:cubicBezTo>
                  <a:pt x="388" y="32"/>
                  <a:pt x="392" y="31"/>
                  <a:pt x="396" y="29"/>
                </a:cubicBezTo>
                <a:cubicBezTo>
                  <a:pt x="397" y="28"/>
                  <a:pt x="401" y="26"/>
                  <a:pt x="401" y="25"/>
                </a:cubicBezTo>
                <a:cubicBezTo>
                  <a:pt x="401" y="25"/>
                  <a:pt x="401" y="25"/>
                  <a:pt x="401" y="25"/>
                </a:cubicBezTo>
                <a:close/>
                <a:moveTo>
                  <a:pt x="263" y="83"/>
                </a:moveTo>
                <a:cubicBezTo>
                  <a:pt x="264" y="83"/>
                  <a:pt x="268" y="80"/>
                  <a:pt x="271" y="79"/>
                </a:cubicBezTo>
                <a:cubicBezTo>
                  <a:pt x="273" y="77"/>
                  <a:pt x="277" y="74"/>
                  <a:pt x="277" y="73"/>
                </a:cubicBezTo>
                <a:cubicBezTo>
                  <a:pt x="277" y="73"/>
                  <a:pt x="277" y="73"/>
                  <a:pt x="277" y="73"/>
                </a:cubicBezTo>
                <a:cubicBezTo>
                  <a:pt x="273" y="74"/>
                  <a:pt x="263" y="82"/>
                  <a:pt x="263" y="83"/>
                </a:cubicBezTo>
                <a:close/>
                <a:moveTo>
                  <a:pt x="877" y="117"/>
                </a:moveTo>
                <a:cubicBezTo>
                  <a:pt x="875" y="114"/>
                  <a:pt x="870" y="110"/>
                  <a:pt x="868" y="111"/>
                </a:cubicBezTo>
                <a:cubicBezTo>
                  <a:pt x="866" y="112"/>
                  <a:pt x="875" y="120"/>
                  <a:pt x="879" y="121"/>
                </a:cubicBezTo>
                <a:cubicBezTo>
                  <a:pt x="880" y="122"/>
                  <a:pt x="881" y="121"/>
                  <a:pt x="880" y="120"/>
                </a:cubicBezTo>
                <a:cubicBezTo>
                  <a:pt x="880" y="119"/>
                  <a:pt x="879" y="118"/>
                  <a:pt x="877" y="117"/>
                </a:cubicBezTo>
                <a:close/>
                <a:moveTo>
                  <a:pt x="899" y="108"/>
                </a:moveTo>
                <a:cubicBezTo>
                  <a:pt x="899" y="107"/>
                  <a:pt x="895" y="104"/>
                  <a:pt x="894" y="103"/>
                </a:cubicBezTo>
                <a:cubicBezTo>
                  <a:pt x="891" y="100"/>
                  <a:pt x="886" y="97"/>
                  <a:pt x="886" y="98"/>
                </a:cubicBezTo>
                <a:cubicBezTo>
                  <a:pt x="885" y="99"/>
                  <a:pt x="898" y="108"/>
                  <a:pt x="899" y="108"/>
                </a:cubicBezTo>
                <a:close/>
                <a:moveTo>
                  <a:pt x="369" y="34"/>
                </a:moveTo>
                <a:cubicBezTo>
                  <a:pt x="369" y="33"/>
                  <a:pt x="369" y="33"/>
                  <a:pt x="369" y="33"/>
                </a:cubicBezTo>
                <a:cubicBezTo>
                  <a:pt x="366" y="34"/>
                  <a:pt x="355" y="39"/>
                  <a:pt x="355" y="40"/>
                </a:cubicBezTo>
                <a:cubicBezTo>
                  <a:pt x="356" y="41"/>
                  <a:pt x="361" y="39"/>
                  <a:pt x="363" y="37"/>
                </a:cubicBezTo>
                <a:cubicBezTo>
                  <a:pt x="364" y="37"/>
                  <a:pt x="369" y="34"/>
                  <a:pt x="369" y="34"/>
                </a:cubicBezTo>
                <a:close/>
                <a:moveTo>
                  <a:pt x="884" y="135"/>
                </a:moveTo>
                <a:cubicBezTo>
                  <a:pt x="886" y="136"/>
                  <a:pt x="887" y="135"/>
                  <a:pt x="886" y="134"/>
                </a:cubicBezTo>
                <a:cubicBezTo>
                  <a:pt x="886" y="133"/>
                  <a:pt x="885" y="132"/>
                  <a:pt x="884" y="130"/>
                </a:cubicBezTo>
                <a:cubicBezTo>
                  <a:pt x="881" y="128"/>
                  <a:pt x="877" y="124"/>
                  <a:pt x="874" y="124"/>
                </a:cubicBezTo>
                <a:cubicBezTo>
                  <a:pt x="872" y="125"/>
                  <a:pt x="880" y="134"/>
                  <a:pt x="884" y="135"/>
                </a:cubicBezTo>
                <a:close/>
                <a:moveTo>
                  <a:pt x="892" y="130"/>
                </a:moveTo>
                <a:cubicBezTo>
                  <a:pt x="889" y="128"/>
                  <a:pt x="884" y="124"/>
                  <a:pt x="883" y="124"/>
                </a:cubicBezTo>
                <a:cubicBezTo>
                  <a:pt x="880" y="125"/>
                  <a:pt x="889" y="134"/>
                  <a:pt x="893" y="135"/>
                </a:cubicBezTo>
                <a:cubicBezTo>
                  <a:pt x="894" y="136"/>
                  <a:pt x="895" y="135"/>
                  <a:pt x="894" y="134"/>
                </a:cubicBezTo>
                <a:cubicBezTo>
                  <a:pt x="894" y="133"/>
                  <a:pt x="893" y="132"/>
                  <a:pt x="892" y="130"/>
                </a:cubicBezTo>
                <a:close/>
                <a:moveTo>
                  <a:pt x="369" y="37"/>
                </a:moveTo>
                <a:cubicBezTo>
                  <a:pt x="369" y="37"/>
                  <a:pt x="374" y="34"/>
                  <a:pt x="374" y="34"/>
                </a:cubicBezTo>
                <a:cubicBezTo>
                  <a:pt x="374" y="33"/>
                  <a:pt x="374" y="33"/>
                  <a:pt x="374" y="33"/>
                </a:cubicBezTo>
                <a:cubicBezTo>
                  <a:pt x="370" y="34"/>
                  <a:pt x="360" y="39"/>
                  <a:pt x="361" y="40"/>
                </a:cubicBezTo>
                <a:cubicBezTo>
                  <a:pt x="361" y="41"/>
                  <a:pt x="366" y="39"/>
                  <a:pt x="369" y="37"/>
                </a:cubicBezTo>
                <a:close/>
                <a:moveTo>
                  <a:pt x="871" y="121"/>
                </a:moveTo>
                <a:cubicBezTo>
                  <a:pt x="872" y="122"/>
                  <a:pt x="873" y="121"/>
                  <a:pt x="872" y="120"/>
                </a:cubicBezTo>
                <a:cubicBezTo>
                  <a:pt x="872" y="119"/>
                  <a:pt x="871" y="118"/>
                  <a:pt x="870" y="117"/>
                </a:cubicBezTo>
                <a:cubicBezTo>
                  <a:pt x="867" y="114"/>
                  <a:pt x="862" y="110"/>
                  <a:pt x="860" y="111"/>
                </a:cubicBezTo>
                <a:cubicBezTo>
                  <a:pt x="858" y="112"/>
                  <a:pt x="867" y="120"/>
                  <a:pt x="871" y="121"/>
                </a:cubicBezTo>
                <a:close/>
                <a:moveTo>
                  <a:pt x="203" y="121"/>
                </a:moveTo>
                <a:cubicBezTo>
                  <a:pt x="203" y="122"/>
                  <a:pt x="207" y="118"/>
                  <a:pt x="210" y="117"/>
                </a:cubicBezTo>
                <a:cubicBezTo>
                  <a:pt x="212" y="115"/>
                  <a:pt x="216" y="111"/>
                  <a:pt x="216" y="111"/>
                </a:cubicBezTo>
                <a:cubicBezTo>
                  <a:pt x="216" y="111"/>
                  <a:pt x="216" y="111"/>
                  <a:pt x="216" y="111"/>
                </a:cubicBezTo>
                <a:cubicBezTo>
                  <a:pt x="213" y="112"/>
                  <a:pt x="203" y="120"/>
                  <a:pt x="203" y="121"/>
                </a:cubicBezTo>
                <a:close/>
                <a:moveTo>
                  <a:pt x="835" y="67"/>
                </a:moveTo>
                <a:cubicBezTo>
                  <a:pt x="832" y="65"/>
                  <a:pt x="827" y="62"/>
                  <a:pt x="826" y="62"/>
                </a:cubicBezTo>
                <a:cubicBezTo>
                  <a:pt x="826" y="62"/>
                  <a:pt x="826" y="62"/>
                  <a:pt x="826" y="62"/>
                </a:cubicBezTo>
                <a:cubicBezTo>
                  <a:pt x="827" y="64"/>
                  <a:pt x="839" y="71"/>
                  <a:pt x="840" y="71"/>
                </a:cubicBezTo>
                <a:cubicBezTo>
                  <a:pt x="840" y="71"/>
                  <a:pt x="840" y="71"/>
                  <a:pt x="840" y="71"/>
                </a:cubicBezTo>
                <a:cubicBezTo>
                  <a:pt x="840" y="70"/>
                  <a:pt x="836" y="68"/>
                  <a:pt x="835" y="67"/>
                </a:cubicBezTo>
                <a:close/>
                <a:moveTo>
                  <a:pt x="822" y="62"/>
                </a:moveTo>
                <a:cubicBezTo>
                  <a:pt x="822" y="64"/>
                  <a:pt x="835" y="72"/>
                  <a:pt x="836" y="71"/>
                </a:cubicBezTo>
                <a:cubicBezTo>
                  <a:pt x="836" y="70"/>
                  <a:pt x="832" y="68"/>
                  <a:pt x="831" y="67"/>
                </a:cubicBezTo>
                <a:cubicBezTo>
                  <a:pt x="828" y="65"/>
                  <a:pt x="823" y="62"/>
                  <a:pt x="822" y="62"/>
                </a:cubicBezTo>
                <a:cubicBezTo>
                  <a:pt x="822" y="62"/>
                  <a:pt x="822" y="62"/>
                  <a:pt x="822" y="62"/>
                </a:cubicBezTo>
                <a:close/>
                <a:moveTo>
                  <a:pt x="848" y="79"/>
                </a:moveTo>
                <a:cubicBezTo>
                  <a:pt x="845" y="76"/>
                  <a:pt x="840" y="73"/>
                  <a:pt x="839" y="73"/>
                </a:cubicBezTo>
                <a:cubicBezTo>
                  <a:pt x="839" y="74"/>
                  <a:pt x="839" y="74"/>
                  <a:pt x="839" y="74"/>
                </a:cubicBezTo>
                <a:cubicBezTo>
                  <a:pt x="839" y="74"/>
                  <a:pt x="844" y="78"/>
                  <a:pt x="846" y="79"/>
                </a:cubicBezTo>
                <a:cubicBezTo>
                  <a:pt x="850" y="82"/>
                  <a:pt x="853" y="83"/>
                  <a:pt x="853" y="83"/>
                </a:cubicBezTo>
                <a:cubicBezTo>
                  <a:pt x="853" y="82"/>
                  <a:pt x="851" y="80"/>
                  <a:pt x="848" y="79"/>
                </a:cubicBezTo>
                <a:close/>
                <a:moveTo>
                  <a:pt x="934" y="136"/>
                </a:moveTo>
                <a:cubicBezTo>
                  <a:pt x="934" y="135"/>
                  <a:pt x="930" y="131"/>
                  <a:pt x="930" y="130"/>
                </a:cubicBezTo>
                <a:cubicBezTo>
                  <a:pt x="926" y="127"/>
                  <a:pt x="922" y="124"/>
                  <a:pt x="922" y="124"/>
                </a:cubicBezTo>
                <a:cubicBezTo>
                  <a:pt x="921" y="125"/>
                  <a:pt x="933" y="136"/>
                  <a:pt x="934" y="136"/>
                </a:cubicBezTo>
                <a:close/>
                <a:moveTo>
                  <a:pt x="264" y="85"/>
                </a:moveTo>
                <a:cubicBezTo>
                  <a:pt x="260" y="86"/>
                  <a:pt x="250" y="94"/>
                  <a:pt x="251" y="95"/>
                </a:cubicBezTo>
                <a:cubicBezTo>
                  <a:pt x="251" y="95"/>
                  <a:pt x="255" y="93"/>
                  <a:pt x="259" y="91"/>
                </a:cubicBezTo>
                <a:cubicBezTo>
                  <a:pt x="262" y="88"/>
                  <a:pt x="265" y="85"/>
                  <a:pt x="264" y="85"/>
                </a:cubicBezTo>
                <a:cubicBezTo>
                  <a:pt x="264" y="85"/>
                  <a:pt x="264" y="85"/>
                  <a:pt x="264" y="85"/>
                </a:cubicBezTo>
                <a:close/>
                <a:moveTo>
                  <a:pt x="912" y="130"/>
                </a:moveTo>
                <a:cubicBezTo>
                  <a:pt x="909" y="127"/>
                  <a:pt x="904" y="124"/>
                  <a:pt x="903" y="124"/>
                </a:cubicBezTo>
                <a:cubicBezTo>
                  <a:pt x="901" y="126"/>
                  <a:pt x="913" y="135"/>
                  <a:pt x="915" y="136"/>
                </a:cubicBezTo>
                <a:cubicBezTo>
                  <a:pt x="916" y="136"/>
                  <a:pt x="916" y="135"/>
                  <a:pt x="915" y="134"/>
                </a:cubicBezTo>
                <a:cubicBezTo>
                  <a:pt x="915" y="133"/>
                  <a:pt x="914" y="132"/>
                  <a:pt x="912" y="130"/>
                </a:cubicBezTo>
                <a:close/>
                <a:moveTo>
                  <a:pt x="269" y="85"/>
                </a:moveTo>
                <a:cubicBezTo>
                  <a:pt x="265" y="86"/>
                  <a:pt x="255" y="94"/>
                  <a:pt x="256" y="95"/>
                </a:cubicBezTo>
                <a:cubicBezTo>
                  <a:pt x="257" y="95"/>
                  <a:pt x="260" y="93"/>
                  <a:pt x="264" y="91"/>
                </a:cubicBezTo>
                <a:cubicBezTo>
                  <a:pt x="267" y="88"/>
                  <a:pt x="270" y="85"/>
                  <a:pt x="269" y="85"/>
                </a:cubicBezTo>
                <a:cubicBezTo>
                  <a:pt x="269" y="85"/>
                  <a:pt x="269" y="85"/>
                  <a:pt x="269" y="85"/>
                </a:cubicBezTo>
                <a:close/>
                <a:moveTo>
                  <a:pt x="274" y="85"/>
                </a:moveTo>
                <a:cubicBezTo>
                  <a:pt x="270" y="86"/>
                  <a:pt x="260" y="94"/>
                  <a:pt x="262" y="95"/>
                </a:cubicBezTo>
                <a:cubicBezTo>
                  <a:pt x="263" y="95"/>
                  <a:pt x="266" y="93"/>
                  <a:pt x="270" y="91"/>
                </a:cubicBezTo>
                <a:cubicBezTo>
                  <a:pt x="274" y="88"/>
                  <a:pt x="276" y="85"/>
                  <a:pt x="275" y="85"/>
                </a:cubicBezTo>
                <a:cubicBezTo>
                  <a:pt x="275" y="85"/>
                  <a:pt x="274" y="85"/>
                  <a:pt x="274" y="85"/>
                </a:cubicBezTo>
                <a:close/>
                <a:moveTo>
                  <a:pt x="900" y="103"/>
                </a:moveTo>
                <a:cubicBezTo>
                  <a:pt x="896" y="100"/>
                  <a:pt x="892" y="97"/>
                  <a:pt x="891" y="98"/>
                </a:cubicBezTo>
                <a:cubicBezTo>
                  <a:pt x="892" y="99"/>
                  <a:pt x="903" y="108"/>
                  <a:pt x="905" y="108"/>
                </a:cubicBezTo>
                <a:cubicBezTo>
                  <a:pt x="905" y="108"/>
                  <a:pt x="905" y="108"/>
                  <a:pt x="905" y="108"/>
                </a:cubicBezTo>
                <a:cubicBezTo>
                  <a:pt x="904" y="107"/>
                  <a:pt x="900" y="104"/>
                  <a:pt x="900" y="103"/>
                </a:cubicBezTo>
                <a:close/>
                <a:moveTo>
                  <a:pt x="932" y="130"/>
                </a:moveTo>
                <a:cubicBezTo>
                  <a:pt x="929" y="127"/>
                  <a:pt x="925" y="124"/>
                  <a:pt x="924" y="124"/>
                </a:cubicBezTo>
                <a:cubicBezTo>
                  <a:pt x="925" y="125"/>
                  <a:pt x="936" y="136"/>
                  <a:pt x="937" y="136"/>
                </a:cubicBezTo>
                <a:cubicBezTo>
                  <a:pt x="937" y="135"/>
                  <a:pt x="934" y="132"/>
                  <a:pt x="932" y="130"/>
                </a:cubicBezTo>
                <a:close/>
                <a:moveTo>
                  <a:pt x="915" y="121"/>
                </a:moveTo>
                <a:cubicBezTo>
                  <a:pt x="915" y="121"/>
                  <a:pt x="911" y="117"/>
                  <a:pt x="910" y="117"/>
                </a:cubicBezTo>
                <a:cubicBezTo>
                  <a:pt x="907" y="114"/>
                  <a:pt x="903" y="110"/>
                  <a:pt x="902" y="111"/>
                </a:cubicBezTo>
                <a:cubicBezTo>
                  <a:pt x="902" y="112"/>
                  <a:pt x="914" y="122"/>
                  <a:pt x="915" y="121"/>
                </a:cubicBezTo>
                <a:close/>
                <a:moveTo>
                  <a:pt x="902" y="108"/>
                </a:moveTo>
                <a:cubicBezTo>
                  <a:pt x="902" y="107"/>
                  <a:pt x="899" y="105"/>
                  <a:pt x="897" y="103"/>
                </a:cubicBezTo>
                <a:cubicBezTo>
                  <a:pt x="894" y="100"/>
                  <a:pt x="889" y="97"/>
                  <a:pt x="889" y="98"/>
                </a:cubicBezTo>
                <a:cubicBezTo>
                  <a:pt x="889" y="99"/>
                  <a:pt x="901" y="108"/>
                  <a:pt x="902" y="108"/>
                </a:cubicBezTo>
                <a:close/>
                <a:moveTo>
                  <a:pt x="931" y="136"/>
                </a:moveTo>
                <a:cubicBezTo>
                  <a:pt x="931" y="135"/>
                  <a:pt x="927" y="131"/>
                  <a:pt x="926" y="130"/>
                </a:cubicBezTo>
                <a:cubicBezTo>
                  <a:pt x="923" y="127"/>
                  <a:pt x="919" y="124"/>
                  <a:pt x="918" y="124"/>
                </a:cubicBezTo>
                <a:cubicBezTo>
                  <a:pt x="917" y="125"/>
                  <a:pt x="929" y="136"/>
                  <a:pt x="931" y="136"/>
                </a:cubicBezTo>
                <a:close/>
                <a:moveTo>
                  <a:pt x="918" y="121"/>
                </a:moveTo>
                <a:cubicBezTo>
                  <a:pt x="919" y="121"/>
                  <a:pt x="914" y="117"/>
                  <a:pt x="914" y="117"/>
                </a:cubicBezTo>
                <a:cubicBezTo>
                  <a:pt x="910" y="114"/>
                  <a:pt x="906" y="110"/>
                  <a:pt x="905" y="111"/>
                </a:cubicBezTo>
                <a:cubicBezTo>
                  <a:pt x="905" y="112"/>
                  <a:pt x="917" y="122"/>
                  <a:pt x="918" y="121"/>
                </a:cubicBezTo>
                <a:close/>
                <a:moveTo>
                  <a:pt x="916" y="117"/>
                </a:moveTo>
                <a:cubicBezTo>
                  <a:pt x="913" y="114"/>
                  <a:pt x="909" y="110"/>
                  <a:pt x="908" y="111"/>
                </a:cubicBezTo>
                <a:cubicBezTo>
                  <a:pt x="908" y="112"/>
                  <a:pt x="920" y="121"/>
                  <a:pt x="921" y="121"/>
                </a:cubicBezTo>
                <a:cubicBezTo>
                  <a:pt x="921" y="121"/>
                  <a:pt x="921" y="121"/>
                  <a:pt x="921" y="121"/>
                </a:cubicBezTo>
                <a:cubicBezTo>
                  <a:pt x="921" y="120"/>
                  <a:pt x="917" y="117"/>
                  <a:pt x="916" y="117"/>
                </a:cubicBezTo>
                <a:close/>
                <a:moveTo>
                  <a:pt x="240" y="108"/>
                </a:moveTo>
                <a:cubicBezTo>
                  <a:pt x="241" y="108"/>
                  <a:pt x="244" y="106"/>
                  <a:pt x="248" y="103"/>
                </a:cubicBezTo>
                <a:cubicBezTo>
                  <a:pt x="252" y="100"/>
                  <a:pt x="254" y="98"/>
                  <a:pt x="253" y="98"/>
                </a:cubicBezTo>
                <a:cubicBezTo>
                  <a:pt x="253" y="98"/>
                  <a:pt x="253" y="98"/>
                  <a:pt x="253" y="98"/>
                </a:cubicBezTo>
                <a:cubicBezTo>
                  <a:pt x="249" y="99"/>
                  <a:pt x="239" y="107"/>
                  <a:pt x="240" y="108"/>
                </a:cubicBezTo>
                <a:close/>
                <a:moveTo>
                  <a:pt x="875" y="130"/>
                </a:moveTo>
                <a:cubicBezTo>
                  <a:pt x="873" y="128"/>
                  <a:pt x="868" y="124"/>
                  <a:pt x="866" y="124"/>
                </a:cubicBezTo>
                <a:cubicBezTo>
                  <a:pt x="863" y="125"/>
                  <a:pt x="870" y="133"/>
                  <a:pt x="875" y="135"/>
                </a:cubicBezTo>
                <a:cubicBezTo>
                  <a:pt x="877" y="136"/>
                  <a:pt x="878" y="136"/>
                  <a:pt x="877" y="134"/>
                </a:cubicBezTo>
                <a:cubicBezTo>
                  <a:pt x="877" y="133"/>
                  <a:pt x="877" y="132"/>
                  <a:pt x="875" y="130"/>
                </a:cubicBezTo>
                <a:close/>
                <a:moveTo>
                  <a:pt x="219" y="121"/>
                </a:moveTo>
                <a:cubicBezTo>
                  <a:pt x="220" y="122"/>
                  <a:pt x="223" y="120"/>
                  <a:pt x="227" y="117"/>
                </a:cubicBezTo>
                <a:cubicBezTo>
                  <a:pt x="230" y="114"/>
                  <a:pt x="233" y="111"/>
                  <a:pt x="232" y="111"/>
                </a:cubicBezTo>
                <a:cubicBezTo>
                  <a:pt x="232" y="111"/>
                  <a:pt x="231" y="111"/>
                  <a:pt x="231" y="111"/>
                </a:cubicBezTo>
                <a:cubicBezTo>
                  <a:pt x="227" y="112"/>
                  <a:pt x="218" y="121"/>
                  <a:pt x="219" y="121"/>
                </a:cubicBezTo>
                <a:close/>
                <a:moveTo>
                  <a:pt x="841" y="83"/>
                </a:moveTo>
                <a:cubicBezTo>
                  <a:pt x="842" y="83"/>
                  <a:pt x="842" y="82"/>
                  <a:pt x="841" y="82"/>
                </a:cubicBezTo>
                <a:cubicBezTo>
                  <a:pt x="841" y="81"/>
                  <a:pt x="840" y="80"/>
                  <a:pt x="838" y="79"/>
                </a:cubicBezTo>
                <a:cubicBezTo>
                  <a:pt x="834" y="76"/>
                  <a:pt x="830" y="73"/>
                  <a:pt x="828" y="73"/>
                </a:cubicBezTo>
                <a:cubicBezTo>
                  <a:pt x="827" y="74"/>
                  <a:pt x="839" y="82"/>
                  <a:pt x="841" y="83"/>
                </a:cubicBezTo>
                <a:close/>
                <a:moveTo>
                  <a:pt x="817" y="62"/>
                </a:moveTo>
                <a:cubicBezTo>
                  <a:pt x="817" y="63"/>
                  <a:pt x="822" y="67"/>
                  <a:pt x="824" y="68"/>
                </a:cubicBezTo>
                <a:cubicBezTo>
                  <a:pt x="829" y="71"/>
                  <a:pt x="831" y="71"/>
                  <a:pt x="831" y="71"/>
                </a:cubicBezTo>
                <a:cubicBezTo>
                  <a:pt x="831" y="71"/>
                  <a:pt x="829" y="69"/>
                  <a:pt x="826" y="67"/>
                </a:cubicBezTo>
                <a:cubicBezTo>
                  <a:pt x="823" y="65"/>
                  <a:pt x="818" y="62"/>
                  <a:pt x="817" y="62"/>
                </a:cubicBezTo>
                <a:cubicBezTo>
                  <a:pt x="817" y="62"/>
                  <a:pt x="817" y="62"/>
                  <a:pt x="817" y="62"/>
                </a:cubicBezTo>
                <a:close/>
                <a:moveTo>
                  <a:pt x="214" y="121"/>
                </a:moveTo>
                <a:cubicBezTo>
                  <a:pt x="215" y="122"/>
                  <a:pt x="218" y="120"/>
                  <a:pt x="221" y="117"/>
                </a:cubicBezTo>
                <a:cubicBezTo>
                  <a:pt x="225" y="114"/>
                  <a:pt x="228" y="111"/>
                  <a:pt x="227" y="111"/>
                </a:cubicBezTo>
                <a:cubicBezTo>
                  <a:pt x="227" y="111"/>
                  <a:pt x="227" y="111"/>
                  <a:pt x="227" y="111"/>
                </a:cubicBezTo>
                <a:cubicBezTo>
                  <a:pt x="223" y="112"/>
                  <a:pt x="213" y="121"/>
                  <a:pt x="214" y="121"/>
                </a:cubicBezTo>
                <a:close/>
                <a:moveTo>
                  <a:pt x="210" y="121"/>
                </a:moveTo>
                <a:cubicBezTo>
                  <a:pt x="211" y="122"/>
                  <a:pt x="215" y="118"/>
                  <a:pt x="217" y="117"/>
                </a:cubicBezTo>
                <a:cubicBezTo>
                  <a:pt x="219" y="115"/>
                  <a:pt x="223" y="111"/>
                  <a:pt x="223" y="111"/>
                </a:cubicBezTo>
                <a:cubicBezTo>
                  <a:pt x="222" y="111"/>
                  <a:pt x="222" y="111"/>
                  <a:pt x="222" y="111"/>
                </a:cubicBezTo>
                <a:cubicBezTo>
                  <a:pt x="219" y="112"/>
                  <a:pt x="209" y="120"/>
                  <a:pt x="210" y="121"/>
                </a:cubicBezTo>
                <a:close/>
                <a:moveTo>
                  <a:pt x="834" y="95"/>
                </a:moveTo>
                <a:cubicBezTo>
                  <a:pt x="836" y="95"/>
                  <a:pt x="836" y="95"/>
                  <a:pt x="836" y="94"/>
                </a:cubicBezTo>
                <a:cubicBezTo>
                  <a:pt x="835" y="93"/>
                  <a:pt x="834" y="92"/>
                  <a:pt x="833" y="91"/>
                </a:cubicBezTo>
                <a:cubicBezTo>
                  <a:pt x="830" y="88"/>
                  <a:pt x="826" y="85"/>
                  <a:pt x="824" y="85"/>
                </a:cubicBezTo>
                <a:cubicBezTo>
                  <a:pt x="822" y="86"/>
                  <a:pt x="829" y="93"/>
                  <a:pt x="834" y="95"/>
                </a:cubicBezTo>
                <a:close/>
                <a:moveTo>
                  <a:pt x="247" y="98"/>
                </a:moveTo>
                <a:cubicBezTo>
                  <a:pt x="244" y="99"/>
                  <a:pt x="234" y="107"/>
                  <a:pt x="235" y="108"/>
                </a:cubicBezTo>
                <a:cubicBezTo>
                  <a:pt x="235" y="108"/>
                  <a:pt x="239" y="106"/>
                  <a:pt x="242" y="103"/>
                </a:cubicBezTo>
                <a:cubicBezTo>
                  <a:pt x="246" y="100"/>
                  <a:pt x="249" y="98"/>
                  <a:pt x="248" y="98"/>
                </a:cubicBezTo>
                <a:cubicBezTo>
                  <a:pt x="248" y="98"/>
                  <a:pt x="247" y="98"/>
                  <a:pt x="247" y="98"/>
                </a:cubicBezTo>
                <a:close/>
                <a:moveTo>
                  <a:pt x="243" y="98"/>
                </a:moveTo>
                <a:cubicBezTo>
                  <a:pt x="239" y="99"/>
                  <a:pt x="229" y="107"/>
                  <a:pt x="230" y="108"/>
                </a:cubicBezTo>
                <a:cubicBezTo>
                  <a:pt x="230" y="108"/>
                  <a:pt x="234" y="106"/>
                  <a:pt x="237" y="103"/>
                </a:cubicBezTo>
                <a:cubicBezTo>
                  <a:pt x="241" y="101"/>
                  <a:pt x="244" y="98"/>
                  <a:pt x="243" y="98"/>
                </a:cubicBezTo>
                <a:cubicBezTo>
                  <a:pt x="243" y="98"/>
                  <a:pt x="243" y="98"/>
                  <a:pt x="243" y="98"/>
                </a:cubicBezTo>
                <a:close/>
                <a:moveTo>
                  <a:pt x="236" y="95"/>
                </a:moveTo>
                <a:cubicBezTo>
                  <a:pt x="237" y="95"/>
                  <a:pt x="241" y="92"/>
                  <a:pt x="243" y="91"/>
                </a:cubicBezTo>
                <a:cubicBezTo>
                  <a:pt x="243" y="90"/>
                  <a:pt x="250" y="86"/>
                  <a:pt x="250" y="85"/>
                </a:cubicBezTo>
                <a:cubicBezTo>
                  <a:pt x="250" y="85"/>
                  <a:pt x="250" y="85"/>
                  <a:pt x="250" y="85"/>
                </a:cubicBezTo>
                <a:cubicBezTo>
                  <a:pt x="247" y="86"/>
                  <a:pt x="236" y="94"/>
                  <a:pt x="236" y="95"/>
                </a:cubicBezTo>
                <a:close/>
                <a:moveTo>
                  <a:pt x="226" y="108"/>
                </a:moveTo>
                <a:cubicBezTo>
                  <a:pt x="226" y="108"/>
                  <a:pt x="231" y="105"/>
                  <a:pt x="233" y="103"/>
                </a:cubicBezTo>
                <a:cubicBezTo>
                  <a:pt x="235" y="102"/>
                  <a:pt x="239" y="98"/>
                  <a:pt x="239" y="98"/>
                </a:cubicBezTo>
                <a:cubicBezTo>
                  <a:pt x="239" y="98"/>
                  <a:pt x="239" y="98"/>
                  <a:pt x="239" y="98"/>
                </a:cubicBezTo>
                <a:cubicBezTo>
                  <a:pt x="236" y="99"/>
                  <a:pt x="225" y="107"/>
                  <a:pt x="226" y="108"/>
                </a:cubicBezTo>
                <a:close/>
                <a:moveTo>
                  <a:pt x="1123" y="517"/>
                </a:moveTo>
                <a:cubicBezTo>
                  <a:pt x="1122" y="512"/>
                  <a:pt x="1122" y="508"/>
                  <a:pt x="1122" y="504"/>
                </a:cubicBezTo>
                <a:cubicBezTo>
                  <a:pt x="1122" y="503"/>
                  <a:pt x="1122" y="503"/>
                  <a:pt x="1122" y="503"/>
                </a:cubicBezTo>
                <a:cubicBezTo>
                  <a:pt x="1122" y="503"/>
                  <a:pt x="1122" y="502"/>
                  <a:pt x="1122" y="501"/>
                </a:cubicBezTo>
                <a:cubicBezTo>
                  <a:pt x="1122" y="501"/>
                  <a:pt x="1122" y="501"/>
                  <a:pt x="1122" y="501"/>
                </a:cubicBezTo>
                <a:cubicBezTo>
                  <a:pt x="1122" y="503"/>
                  <a:pt x="1123" y="517"/>
                  <a:pt x="1123" y="519"/>
                </a:cubicBezTo>
                <a:cubicBezTo>
                  <a:pt x="1123" y="519"/>
                  <a:pt x="1123" y="519"/>
                  <a:pt x="1123" y="517"/>
                </a:cubicBezTo>
                <a:close/>
                <a:moveTo>
                  <a:pt x="1092" y="367"/>
                </a:moveTo>
                <a:cubicBezTo>
                  <a:pt x="1092" y="366"/>
                  <a:pt x="1090" y="360"/>
                  <a:pt x="1090" y="359"/>
                </a:cubicBezTo>
                <a:cubicBezTo>
                  <a:pt x="1089" y="356"/>
                  <a:pt x="1087" y="351"/>
                  <a:pt x="1086" y="351"/>
                </a:cubicBezTo>
                <a:cubicBezTo>
                  <a:pt x="1086" y="351"/>
                  <a:pt x="1086" y="351"/>
                  <a:pt x="1086" y="351"/>
                </a:cubicBezTo>
                <a:cubicBezTo>
                  <a:pt x="1086" y="352"/>
                  <a:pt x="1091" y="365"/>
                  <a:pt x="1092" y="367"/>
                </a:cubicBezTo>
                <a:cubicBezTo>
                  <a:pt x="1092" y="367"/>
                  <a:pt x="1092" y="367"/>
                  <a:pt x="1092" y="367"/>
                </a:cubicBezTo>
                <a:close/>
                <a:moveTo>
                  <a:pt x="1085" y="346"/>
                </a:moveTo>
                <a:cubicBezTo>
                  <a:pt x="1085" y="345"/>
                  <a:pt x="1083" y="340"/>
                  <a:pt x="1082" y="339"/>
                </a:cubicBezTo>
                <a:cubicBezTo>
                  <a:pt x="1081" y="336"/>
                  <a:pt x="1079" y="331"/>
                  <a:pt x="1078" y="330"/>
                </a:cubicBezTo>
                <a:cubicBezTo>
                  <a:pt x="1078" y="330"/>
                  <a:pt x="1078" y="330"/>
                  <a:pt x="1078" y="330"/>
                </a:cubicBezTo>
                <a:cubicBezTo>
                  <a:pt x="1078" y="332"/>
                  <a:pt x="1084" y="345"/>
                  <a:pt x="1085" y="346"/>
                </a:cubicBezTo>
                <a:cubicBezTo>
                  <a:pt x="1085" y="346"/>
                  <a:pt x="1085" y="346"/>
                  <a:pt x="1085" y="346"/>
                </a:cubicBezTo>
                <a:close/>
                <a:moveTo>
                  <a:pt x="1122" y="524"/>
                </a:moveTo>
                <a:cubicBezTo>
                  <a:pt x="1121" y="526"/>
                  <a:pt x="1122" y="540"/>
                  <a:pt x="1123" y="542"/>
                </a:cubicBezTo>
                <a:cubicBezTo>
                  <a:pt x="1123" y="542"/>
                  <a:pt x="1123" y="542"/>
                  <a:pt x="1123" y="542"/>
                </a:cubicBezTo>
                <a:cubicBezTo>
                  <a:pt x="1123" y="541"/>
                  <a:pt x="1123" y="535"/>
                  <a:pt x="1123" y="534"/>
                </a:cubicBezTo>
                <a:cubicBezTo>
                  <a:pt x="1123" y="530"/>
                  <a:pt x="1123" y="525"/>
                  <a:pt x="1122" y="524"/>
                </a:cubicBezTo>
                <a:cubicBezTo>
                  <a:pt x="1122" y="524"/>
                  <a:pt x="1122" y="524"/>
                  <a:pt x="1122" y="524"/>
                </a:cubicBezTo>
                <a:close/>
                <a:moveTo>
                  <a:pt x="1085" y="344"/>
                </a:moveTo>
                <a:cubicBezTo>
                  <a:pt x="1083" y="340"/>
                  <a:pt x="1082" y="336"/>
                  <a:pt x="1080" y="333"/>
                </a:cubicBezTo>
                <a:cubicBezTo>
                  <a:pt x="1080" y="332"/>
                  <a:pt x="1080" y="332"/>
                  <a:pt x="1080" y="332"/>
                </a:cubicBezTo>
                <a:cubicBezTo>
                  <a:pt x="1080" y="332"/>
                  <a:pt x="1079" y="331"/>
                  <a:pt x="1079" y="330"/>
                </a:cubicBezTo>
                <a:cubicBezTo>
                  <a:pt x="1079" y="330"/>
                  <a:pt x="1079" y="330"/>
                  <a:pt x="1079" y="330"/>
                </a:cubicBezTo>
                <a:cubicBezTo>
                  <a:pt x="1080" y="332"/>
                  <a:pt x="1085" y="345"/>
                  <a:pt x="1086" y="346"/>
                </a:cubicBezTo>
                <a:cubicBezTo>
                  <a:pt x="1086" y="346"/>
                  <a:pt x="1086" y="346"/>
                  <a:pt x="1085" y="344"/>
                </a:cubicBezTo>
                <a:close/>
                <a:moveTo>
                  <a:pt x="1114" y="452"/>
                </a:moveTo>
                <a:cubicBezTo>
                  <a:pt x="1114" y="451"/>
                  <a:pt x="1113" y="445"/>
                  <a:pt x="1113" y="444"/>
                </a:cubicBezTo>
                <a:cubicBezTo>
                  <a:pt x="1113" y="441"/>
                  <a:pt x="1112" y="436"/>
                  <a:pt x="1111" y="435"/>
                </a:cubicBezTo>
                <a:cubicBezTo>
                  <a:pt x="1111" y="435"/>
                  <a:pt x="1111" y="435"/>
                  <a:pt x="1111" y="435"/>
                </a:cubicBezTo>
                <a:cubicBezTo>
                  <a:pt x="1111" y="436"/>
                  <a:pt x="1113" y="450"/>
                  <a:pt x="1114" y="452"/>
                </a:cubicBezTo>
                <a:cubicBezTo>
                  <a:pt x="1114" y="452"/>
                  <a:pt x="1114" y="452"/>
                  <a:pt x="1114" y="452"/>
                </a:cubicBezTo>
                <a:close/>
                <a:moveTo>
                  <a:pt x="1110" y="430"/>
                </a:moveTo>
                <a:cubicBezTo>
                  <a:pt x="1110" y="429"/>
                  <a:pt x="1109" y="424"/>
                  <a:pt x="1109" y="423"/>
                </a:cubicBezTo>
                <a:cubicBezTo>
                  <a:pt x="1108" y="419"/>
                  <a:pt x="1107" y="414"/>
                  <a:pt x="1106" y="413"/>
                </a:cubicBezTo>
                <a:cubicBezTo>
                  <a:pt x="1106" y="413"/>
                  <a:pt x="1106" y="413"/>
                  <a:pt x="1106" y="413"/>
                </a:cubicBezTo>
                <a:cubicBezTo>
                  <a:pt x="1106" y="415"/>
                  <a:pt x="1109" y="429"/>
                  <a:pt x="1110" y="430"/>
                </a:cubicBezTo>
                <a:cubicBezTo>
                  <a:pt x="1110" y="430"/>
                  <a:pt x="1110" y="430"/>
                  <a:pt x="1110" y="430"/>
                </a:cubicBezTo>
                <a:close/>
                <a:moveTo>
                  <a:pt x="1118" y="472"/>
                </a:moveTo>
                <a:cubicBezTo>
                  <a:pt x="1118" y="467"/>
                  <a:pt x="1117" y="463"/>
                  <a:pt x="1116" y="459"/>
                </a:cubicBezTo>
                <a:cubicBezTo>
                  <a:pt x="1116" y="459"/>
                  <a:pt x="1116" y="459"/>
                  <a:pt x="1116" y="459"/>
                </a:cubicBezTo>
                <a:cubicBezTo>
                  <a:pt x="1116" y="458"/>
                  <a:pt x="1116" y="457"/>
                  <a:pt x="1116" y="457"/>
                </a:cubicBezTo>
                <a:cubicBezTo>
                  <a:pt x="1116" y="457"/>
                  <a:pt x="1116" y="457"/>
                  <a:pt x="1116" y="457"/>
                </a:cubicBezTo>
                <a:cubicBezTo>
                  <a:pt x="1116" y="458"/>
                  <a:pt x="1118" y="472"/>
                  <a:pt x="1119" y="474"/>
                </a:cubicBezTo>
                <a:cubicBezTo>
                  <a:pt x="1119" y="474"/>
                  <a:pt x="1119" y="474"/>
                  <a:pt x="1118" y="472"/>
                </a:cubicBezTo>
                <a:close/>
                <a:moveTo>
                  <a:pt x="1110" y="428"/>
                </a:moveTo>
                <a:cubicBezTo>
                  <a:pt x="1109" y="424"/>
                  <a:pt x="1108" y="420"/>
                  <a:pt x="1107" y="416"/>
                </a:cubicBezTo>
                <a:cubicBezTo>
                  <a:pt x="1107" y="415"/>
                  <a:pt x="1107" y="415"/>
                  <a:pt x="1107" y="415"/>
                </a:cubicBezTo>
                <a:cubicBezTo>
                  <a:pt x="1107" y="415"/>
                  <a:pt x="1107" y="414"/>
                  <a:pt x="1107" y="413"/>
                </a:cubicBezTo>
                <a:cubicBezTo>
                  <a:pt x="1107" y="413"/>
                  <a:pt x="1107" y="413"/>
                  <a:pt x="1107" y="413"/>
                </a:cubicBezTo>
                <a:cubicBezTo>
                  <a:pt x="1107" y="415"/>
                  <a:pt x="1110" y="429"/>
                  <a:pt x="1111" y="430"/>
                </a:cubicBezTo>
                <a:cubicBezTo>
                  <a:pt x="1111" y="430"/>
                  <a:pt x="1111" y="430"/>
                  <a:pt x="1110" y="428"/>
                </a:cubicBezTo>
                <a:close/>
                <a:moveTo>
                  <a:pt x="1115" y="450"/>
                </a:moveTo>
                <a:cubicBezTo>
                  <a:pt x="1114" y="445"/>
                  <a:pt x="1113" y="441"/>
                  <a:pt x="1112" y="437"/>
                </a:cubicBezTo>
                <a:cubicBezTo>
                  <a:pt x="1112" y="437"/>
                  <a:pt x="1112" y="437"/>
                  <a:pt x="1112" y="437"/>
                </a:cubicBezTo>
                <a:cubicBezTo>
                  <a:pt x="1112" y="436"/>
                  <a:pt x="1112" y="435"/>
                  <a:pt x="1112" y="435"/>
                </a:cubicBezTo>
                <a:cubicBezTo>
                  <a:pt x="1112" y="435"/>
                  <a:pt x="1112" y="435"/>
                  <a:pt x="1112" y="435"/>
                </a:cubicBezTo>
                <a:cubicBezTo>
                  <a:pt x="1112" y="436"/>
                  <a:pt x="1115" y="450"/>
                  <a:pt x="1115" y="452"/>
                </a:cubicBezTo>
                <a:cubicBezTo>
                  <a:pt x="1115" y="452"/>
                  <a:pt x="1115" y="452"/>
                  <a:pt x="1115" y="450"/>
                </a:cubicBezTo>
                <a:close/>
                <a:moveTo>
                  <a:pt x="1099" y="388"/>
                </a:moveTo>
                <a:cubicBezTo>
                  <a:pt x="1099" y="387"/>
                  <a:pt x="1097" y="381"/>
                  <a:pt x="1097" y="380"/>
                </a:cubicBezTo>
                <a:cubicBezTo>
                  <a:pt x="1096" y="377"/>
                  <a:pt x="1094" y="372"/>
                  <a:pt x="1094" y="371"/>
                </a:cubicBezTo>
                <a:cubicBezTo>
                  <a:pt x="1094" y="371"/>
                  <a:pt x="1094" y="371"/>
                  <a:pt x="1094" y="371"/>
                </a:cubicBezTo>
                <a:cubicBezTo>
                  <a:pt x="1094" y="373"/>
                  <a:pt x="1098" y="386"/>
                  <a:pt x="1099" y="388"/>
                </a:cubicBezTo>
                <a:cubicBezTo>
                  <a:pt x="1099" y="388"/>
                  <a:pt x="1099" y="388"/>
                  <a:pt x="1099" y="388"/>
                </a:cubicBezTo>
                <a:close/>
                <a:moveTo>
                  <a:pt x="1105" y="406"/>
                </a:moveTo>
                <a:cubicBezTo>
                  <a:pt x="1104" y="402"/>
                  <a:pt x="1103" y="398"/>
                  <a:pt x="1102" y="394"/>
                </a:cubicBezTo>
                <a:cubicBezTo>
                  <a:pt x="1102" y="394"/>
                  <a:pt x="1102" y="394"/>
                  <a:pt x="1102" y="394"/>
                </a:cubicBezTo>
                <a:cubicBezTo>
                  <a:pt x="1101" y="393"/>
                  <a:pt x="1101" y="393"/>
                  <a:pt x="1101" y="392"/>
                </a:cubicBezTo>
                <a:cubicBezTo>
                  <a:pt x="1101" y="392"/>
                  <a:pt x="1101" y="392"/>
                  <a:pt x="1101" y="392"/>
                </a:cubicBezTo>
                <a:cubicBezTo>
                  <a:pt x="1101" y="394"/>
                  <a:pt x="1105" y="407"/>
                  <a:pt x="1106" y="409"/>
                </a:cubicBezTo>
                <a:cubicBezTo>
                  <a:pt x="1106" y="409"/>
                  <a:pt x="1106" y="409"/>
                  <a:pt x="1105" y="406"/>
                </a:cubicBezTo>
                <a:close/>
                <a:moveTo>
                  <a:pt x="1092" y="364"/>
                </a:moveTo>
                <a:cubicBezTo>
                  <a:pt x="1091" y="361"/>
                  <a:pt x="1090" y="357"/>
                  <a:pt x="1088" y="353"/>
                </a:cubicBezTo>
                <a:cubicBezTo>
                  <a:pt x="1088" y="352"/>
                  <a:pt x="1088" y="352"/>
                  <a:pt x="1088" y="352"/>
                </a:cubicBezTo>
                <a:cubicBezTo>
                  <a:pt x="1088" y="352"/>
                  <a:pt x="1087" y="351"/>
                  <a:pt x="1087" y="351"/>
                </a:cubicBezTo>
                <a:cubicBezTo>
                  <a:pt x="1087" y="351"/>
                  <a:pt x="1087" y="351"/>
                  <a:pt x="1087" y="351"/>
                </a:cubicBezTo>
                <a:cubicBezTo>
                  <a:pt x="1088" y="352"/>
                  <a:pt x="1092" y="365"/>
                  <a:pt x="1093" y="367"/>
                </a:cubicBezTo>
                <a:cubicBezTo>
                  <a:pt x="1093" y="367"/>
                  <a:pt x="1093" y="367"/>
                  <a:pt x="1092" y="364"/>
                </a:cubicBezTo>
                <a:close/>
                <a:moveTo>
                  <a:pt x="1123" y="547"/>
                </a:moveTo>
                <a:cubicBezTo>
                  <a:pt x="1123" y="547"/>
                  <a:pt x="1123" y="547"/>
                  <a:pt x="1123" y="547"/>
                </a:cubicBezTo>
                <a:cubicBezTo>
                  <a:pt x="1122" y="549"/>
                  <a:pt x="1122" y="563"/>
                  <a:pt x="1122" y="565"/>
                </a:cubicBezTo>
                <a:cubicBezTo>
                  <a:pt x="1122" y="565"/>
                  <a:pt x="1123" y="565"/>
                  <a:pt x="1123" y="565"/>
                </a:cubicBezTo>
                <a:cubicBezTo>
                  <a:pt x="1123" y="564"/>
                  <a:pt x="1123" y="558"/>
                  <a:pt x="1123" y="557"/>
                </a:cubicBezTo>
                <a:cubicBezTo>
                  <a:pt x="1123" y="553"/>
                  <a:pt x="1123" y="548"/>
                  <a:pt x="1123" y="547"/>
                </a:cubicBezTo>
                <a:close/>
                <a:moveTo>
                  <a:pt x="1121" y="494"/>
                </a:moveTo>
                <a:cubicBezTo>
                  <a:pt x="1120" y="490"/>
                  <a:pt x="1120" y="485"/>
                  <a:pt x="1119" y="481"/>
                </a:cubicBezTo>
                <a:cubicBezTo>
                  <a:pt x="1119" y="481"/>
                  <a:pt x="1119" y="481"/>
                  <a:pt x="1119" y="481"/>
                </a:cubicBezTo>
                <a:cubicBezTo>
                  <a:pt x="1119" y="480"/>
                  <a:pt x="1119" y="479"/>
                  <a:pt x="1119" y="479"/>
                </a:cubicBezTo>
                <a:cubicBezTo>
                  <a:pt x="1119" y="479"/>
                  <a:pt x="1119" y="479"/>
                  <a:pt x="1119" y="479"/>
                </a:cubicBezTo>
                <a:cubicBezTo>
                  <a:pt x="1119" y="480"/>
                  <a:pt x="1121" y="495"/>
                  <a:pt x="1121" y="496"/>
                </a:cubicBezTo>
                <a:cubicBezTo>
                  <a:pt x="1121" y="496"/>
                  <a:pt x="1121" y="496"/>
                  <a:pt x="1121" y="494"/>
                </a:cubicBezTo>
                <a:close/>
                <a:moveTo>
                  <a:pt x="1099" y="385"/>
                </a:moveTo>
                <a:cubicBezTo>
                  <a:pt x="1098" y="381"/>
                  <a:pt x="1097" y="377"/>
                  <a:pt x="1095" y="373"/>
                </a:cubicBezTo>
                <a:cubicBezTo>
                  <a:pt x="1095" y="373"/>
                  <a:pt x="1095" y="373"/>
                  <a:pt x="1095" y="373"/>
                </a:cubicBezTo>
                <a:cubicBezTo>
                  <a:pt x="1095" y="372"/>
                  <a:pt x="1095" y="372"/>
                  <a:pt x="1095" y="371"/>
                </a:cubicBezTo>
                <a:cubicBezTo>
                  <a:pt x="1095" y="371"/>
                  <a:pt x="1095" y="371"/>
                  <a:pt x="1095" y="371"/>
                </a:cubicBezTo>
                <a:cubicBezTo>
                  <a:pt x="1095" y="373"/>
                  <a:pt x="1099" y="386"/>
                  <a:pt x="1100" y="388"/>
                </a:cubicBezTo>
                <a:cubicBezTo>
                  <a:pt x="1100" y="387"/>
                  <a:pt x="1100" y="387"/>
                  <a:pt x="1099" y="385"/>
                </a:cubicBezTo>
                <a:close/>
                <a:moveTo>
                  <a:pt x="1071" y="388"/>
                </a:moveTo>
                <a:cubicBezTo>
                  <a:pt x="1072" y="388"/>
                  <a:pt x="1073" y="385"/>
                  <a:pt x="1071" y="380"/>
                </a:cubicBezTo>
                <a:cubicBezTo>
                  <a:pt x="1070" y="376"/>
                  <a:pt x="1068" y="371"/>
                  <a:pt x="1066" y="371"/>
                </a:cubicBezTo>
                <a:cubicBezTo>
                  <a:pt x="1063" y="373"/>
                  <a:pt x="1068" y="387"/>
                  <a:pt x="1071" y="388"/>
                </a:cubicBezTo>
                <a:close/>
                <a:moveTo>
                  <a:pt x="1089" y="430"/>
                </a:moveTo>
                <a:cubicBezTo>
                  <a:pt x="1090" y="431"/>
                  <a:pt x="1090" y="427"/>
                  <a:pt x="1090" y="423"/>
                </a:cubicBezTo>
                <a:cubicBezTo>
                  <a:pt x="1089" y="418"/>
                  <a:pt x="1087" y="413"/>
                  <a:pt x="1085" y="413"/>
                </a:cubicBezTo>
                <a:cubicBezTo>
                  <a:pt x="1082" y="415"/>
                  <a:pt x="1086" y="429"/>
                  <a:pt x="1089" y="430"/>
                </a:cubicBezTo>
                <a:close/>
                <a:moveTo>
                  <a:pt x="1081" y="430"/>
                </a:moveTo>
                <a:cubicBezTo>
                  <a:pt x="1083" y="431"/>
                  <a:pt x="1083" y="427"/>
                  <a:pt x="1083" y="423"/>
                </a:cubicBezTo>
                <a:cubicBezTo>
                  <a:pt x="1082" y="418"/>
                  <a:pt x="1080" y="413"/>
                  <a:pt x="1077" y="413"/>
                </a:cubicBezTo>
                <a:cubicBezTo>
                  <a:pt x="1074" y="415"/>
                  <a:pt x="1079" y="429"/>
                  <a:pt x="1081" y="430"/>
                </a:cubicBezTo>
                <a:close/>
                <a:moveTo>
                  <a:pt x="1064" y="330"/>
                </a:moveTo>
                <a:cubicBezTo>
                  <a:pt x="1063" y="331"/>
                  <a:pt x="1064" y="335"/>
                  <a:pt x="1066" y="339"/>
                </a:cubicBezTo>
                <a:cubicBezTo>
                  <a:pt x="1067" y="343"/>
                  <a:pt x="1070" y="346"/>
                  <a:pt x="1071" y="346"/>
                </a:cubicBezTo>
                <a:cubicBezTo>
                  <a:pt x="1072" y="346"/>
                  <a:pt x="1071" y="343"/>
                  <a:pt x="1070" y="339"/>
                </a:cubicBezTo>
                <a:cubicBezTo>
                  <a:pt x="1068" y="335"/>
                  <a:pt x="1066" y="330"/>
                  <a:pt x="1064" y="330"/>
                </a:cubicBezTo>
                <a:close/>
                <a:moveTo>
                  <a:pt x="1076" y="409"/>
                </a:moveTo>
                <a:cubicBezTo>
                  <a:pt x="1078" y="409"/>
                  <a:pt x="1078" y="406"/>
                  <a:pt x="1077" y="401"/>
                </a:cubicBezTo>
                <a:cubicBezTo>
                  <a:pt x="1076" y="397"/>
                  <a:pt x="1074" y="392"/>
                  <a:pt x="1072" y="392"/>
                </a:cubicBezTo>
                <a:cubicBezTo>
                  <a:pt x="1069" y="394"/>
                  <a:pt x="1074" y="408"/>
                  <a:pt x="1076" y="409"/>
                </a:cubicBezTo>
                <a:close/>
                <a:moveTo>
                  <a:pt x="1084" y="409"/>
                </a:moveTo>
                <a:cubicBezTo>
                  <a:pt x="1085" y="409"/>
                  <a:pt x="1085" y="406"/>
                  <a:pt x="1084" y="401"/>
                </a:cubicBezTo>
                <a:cubicBezTo>
                  <a:pt x="1083" y="397"/>
                  <a:pt x="1081" y="392"/>
                  <a:pt x="1079" y="392"/>
                </a:cubicBezTo>
                <a:cubicBezTo>
                  <a:pt x="1076" y="394"/>
                  <a:pt x="1081" y="408"/>
                  <a:pt x="1084" y="409"/>
                </a:cubicBezTo>
                <a:close/>
                <a:moveTo>
                  <a:pt x="1072" y="351"/>
                </a:moveTo>
                <a:cubicBezTo>
                  <a:pt x="1071" y="351"/>
                  <a:pt x="1072" y="355"/>
                  <a:pt x="1073" y="359"/>
                </a:cubicBezTo>
                <a:cubicBezTo>
                  <a:pt x="1075" y="363"/>
                  <a:pt x="1077" y="367"/>
                  <a:pt x="1078" y="367"/>
                </a:cubicBezTo>
                <a:cubicBezTo>
                  <a:pt x="1079" y="367"/>
                  <a:pt x="1079" y="364"/>
                  <a:pt x="1077" y="359"/>
                </a:cubicBezTo>
                <a:cubicBezTo>
                  <a:pt x="1076" y="356"/>
                  <a:pt x="1074" y="350"/>
                  <a:pt x="1072" y="351"/>
                </a:cubicBezTo>
                <a:close/>
                <a:moveTo>
                  <a:pt x="1069" y="330"/>
                </a:moveTo>
                <a:cubicBezTo>
                  <a:pt x="1067" y="332"/>
                  <a:pt x="1074" y="346"/>
                  <a:pt x="1076" y="346"/>
                </a:cubicBezTo>
                <a:cubicBezTo>
                  <a:pt x="1077" y="346"/>
                  <a:pt x="1076" y="343"/>
                  <a:pt x="1074" y="339"/>
                </a:cubicBezTo>
                <a:cubicBezTo>
                  <a:pt x="1073" y="335"/>
                  <a:pt x="1070" y="330"/>
                  <a:pt x="1069" y="330"/>
                </a:cubicBezTo>
                <a:close/>
                <a:moveTo>
                  <a:pt x="1077" y="351"/>
                </a:moveTo>
                <a:cubicBezTo>
                  <a:pt x="1075" y="353"/>
                  <a:pt x="1082" y="367"/>
                  <a:pt x="1083" y="367"/>
                </a:cubicBezTo>
                <a:cubicBezTo>
                  <a:pt x="1084" y="367"/>
                  <a:pt x="1084" y="364"/>
                  <a:pt x="1082" y="359"/>
                </a:cubicBezTo>
                <a:cubicBezTo>
                  <a:pt x="1081" y="356"/>
                  <a:pt x="1078" y="350"/>
                  <a:pt x="1077" y="351"/>
                </a:cubicBezTo>
                <a:close/>
                <a:moveTo>
                  <a:pt x="1079" y="371"/>
                </a:moveTo>
                <a:cubicBezTo>
                  <a:pt x="1078" y="372"/>
                  <a:pt x="1079" y="375"/>
                  <a:pt x="1080" y="380"/>
                </a:cubicBezTo>
                <a:cubicBezTo>
                  <a:pt x="1081" y="384"/>
                  <a:pt x="1083" y="388"/>
                  <a:pt x="1085" y="388"/>
                </a:cubicBezTo>
                <a:cubicBezTo>
                  <a:pt x="1086" y="388"/>
                  <a:pt x="1085" y="384"/>
                  <a:pt x="1084" y="380"/>
                </a:cubicBezTo>
                <a:cubicBezTo>
                  <a:pt x="1083" y="376"/>
                  <a:pt x="1081" y="371"/>
                  <a:pt x="1079" y="371"/>
                </a:cubicBezTo>
                <a:close/>
                <a:moveTo>
                  <a:pt x="1084" y="371"/>
                </a:moveTo>
                <a:cubicBezTo>
                  <a:pt x="1082" y="373"/>
                  <a:pt x="1088" y="388"/>
                  <a:pt x="1090" y="388"/>
                </a:cubicBezTo>
                <a:cubicBezTo>
                  <a:pt x="1091" y="388"/>
                  <a:pt x="1090" y="384"/>
                  <a:pt x="1089" y="380"/>
                </a:cubicBezTo>
                <a:cubicBezTo>
                  <a:pt x="1088" y="376"/>
                  <a:pt x="1086" y="371"/>
                  <a:pt x="1084" y="371"/>
                </a:cubicBezTo>
                <a:close/>
                <a:moveTo>
                  <a:pt x="1040" y="346"/>
                </a:moveTo>
                <a:cubicBezTo>
                  <a:pt x="1042" y="347"/>
                  <a:pt x="1043" y="344"/>
                  <a:pt x="1041" y="339"/>
                </a:cubicBezTo>
                <a:cubicBezTo>
                  <a:pt x="1040" y="335"/>
                  <a:pt x="1037" y="330"/>
                  <a:pt x="1034" y="330"/>
                </a:cubicBezTo>
                <a:cubicBezTo>
                  <a:pt x="1031" y="332"/>
                  <a:pt x="1036" y="345"/>
                  <a:pt x="1040" y="346"/>
                </a:cubicBezTo>
                <a:close/>
                <a:moveTo>
                  <a:pt x="1033" y="319"/>
                </a:moveTo>
                <a:cubicBezTo>
                  <a:pt x="1032" y="315"/>
                  <a:pt x="1029" y="310"/>
                  <a:pt x="1026" y="311"/>
                </a:cubicBezTo>
                <a:cubicBezTo>
                  <a:pt x="1023" y="312"/>
                  <a:pt x="1029" y="325"/>
                  <a:pt x="1032" y="326"/>
                </a:cubicBezTo>
                <a:cubicBezTo>
                  <a:pt x="1035" y="327"/>
                  <a:pt x="1035" y="324"/>
                  <a:pt x="1033" y="319"/>
                </a:cubicBezTo>
                <a:close/>
                <a:moveTo>
                  <a:pt x="104" y="702"/>
                </a:moveTo>
                <a:cubicBezTo>
                  <a:pt x="99" y="704"/>
                  <a:pt x="102" y="716"/>
                  <a:pt x="107" y="718"/>
                </a:cubicBezTo>
                <a:cubicBezTo>
                  <a:pt x="110" y="720"/>
                  <a:pt x="112" y="717"/>
                  <a:pt x="111" y="711"/>
                </a:cubicBezTo>
                <a:cubicBezTo>
                  <a:pt x="110" y="707"/>
                  <a:pt x="107" y="702"/>
                  <a:pt x="104" y="702"/>
                </a:cubicBezTo>
                <a:close/>
                <a:moveTo>
                  <a:pt x="1030" y="346"/>
                </a:moveTo>
                <a:cubicBezTo>
                  <a:pt x="1033" y="347"/>
                  <a:pt x="1033" y="344"/>
                  <a:pt x="1032" y="339"/>
                </a:cubicBezTo>
                <a:cubicBezTo>
                  <a:pt x="1031" y="335"/>
                  <a:pt x="1027" y="330"/>
                  <a:pt x="1025" y="330"/>
                </a:cubicBezTo>
                <a:cubicBezTo>
                  <a:pt x="1021" y="332"/>
                  <a:pt x="1026" y="345"/>
                  <a:pt x="1030" y="346"/>
                </a:cubicBezTo>
                <a:close/>
                <a:moveTo>
                  <a:pt x="1012" y="326"/>
                </a:moveTo>
                <a:cubicBezTo>
                  <a:pt x="1014" y="327"/>
                  <a:pt x="1016" y="325"/>
                  <a:pt x="1014" y="320"/>
                </a:cubicBezTo>
                <a:cubicBezTo>
                  <a:pt x="1014" y="320"/>
                  <a:pt x="1014" y="319"/>
                  <a:pt x="1014" y="319"/>
                </a:cubicBezTo>
                <a:cubicBezTo>
                  <a:pt x="1013" y="315"/>
                  <a:pt x="1009" y="310"/>
                  <a:pt x="1006" y="311"/>
                </a:cubicBezTo>
                <a:cubicBezTo>
                  <a:pt x="1002" y="312"/>
                  <a:pt x="1007" y="324"/>
                  <a:pt x="1012" y="326"/>
                </a:cubicBezTo>
                <a:close/>
                <a:moveTo>
                  <a:pt x="1023" y="326"/>
                </a:moveTo>
                <a:cubicBezTo>
                  <a:pt x="1025" y="327"/>
                  <a:pt x="1026" y="324"/>
                  <a:pt x="1024" y="319"/>
                </a:cubicBezTo>
                <a:cubicBezTo>
                  <a:pt x="1023" y="315"/>
                  <a:pt x="1019" y="310"/>
                  <a:pt x="1017" y="311"/>
                </a:cubicBezTo>
                <a:cubicBezTo>
                  <a:pt x="1013" y="312"/>
                  <a:pt x="1019" y="325"/>
                  <a:pt x="1023" y="326"/>
                </a:cubicBezTo>
                <a:close/>
                <a:moveTo>
                  <a:pt x="1056" y="367"/>
                </a:moveTo>
                <a:cubicBezTo>
                  <a:pt x="1058" y="367"/>
                  <a:pt x="1058" y="364"/>
                  <a:pt x="1057" y="359"/>
                </a:cubicBezTo>
                <a:cubicBezTo>
                  <a:pt x="1056" y="356"/>
                  <a:pt x="1053" y="350"/>
                  <a:pt x="1051" y="351"/>
                </a:cubicBezTo>
                <a:cubicBezTo>
                  <a:pt x="1047" y="352"/>
                  <a:pt x="1053" y="366"/>
                  <a:pt x="1056" y="367"/>
                </a:cubicBezTo>
                <a:close/>
                <a:moveTo>
                  <a:pt x="1065" y="359"/>
                </a:moveTo>
                <a:cubicBezTo>
                  <a:pt x="1064" y="356"/>
                  <a:pt x="1061" y="350"/>
                  <a:pt x="1059" y="351"/>
                </a:cubicBezTo>
                <a:cubicBezTo>
                  <a:pt x="1056" y="352"/>
                  <a:pt x="1062" y="366"/>
                  <a:pt x="1064" y="367"/>
                </a:cubicBezTo>
                <a:cubicBezTo>
                  <a:pt x="1066" y="367"/>
                  <a:pt x="1066" y="364"/>
                  <a:pt x="1065" y="359"/>
                </a:cubicBezTo>
                <a:close/>
                <a:moveTo>
                  <a:pt x="1063" y="388"/>
                </a:moveTo>
                <a:cubicBezTo>
                  <a:pt x="1064" y="388"/>
                  <a:pt x="1065" y="385"/>
                  <a:pt x="1064" y="380"/>
                </a:cubicBezTo>
                <a:cubicBezTo>
                  <a:pt x="1063" y="376"/>
                  <a:pt x="1060" y="371"/>
                  <a:pt x="1058" y="371"/>
                </a:cubicBezTo>
                <a:cubicBezTo>
                  <a:pt x="1054" y="373"/>
                  <a:pt x="1060" y="387"/>
                  <a:pt x="1063" y="388"/>
                </a:cubicBezTo>
                <a:close/>
                <a:moveTo>
                  <a:pt x="1047" y="367"/>
                </a:moveTo>
                <a:cubicBezTo>
                  <a:pt x="1049" y="368"/>
                  <a:pt x="1050" y="364"/>
                  <a:pt x="1048" y="359"/>
                </a:cubicBezTo>
                <a:cubicBezTo>
                  <a:pt x="1047" y="356"/>
                  <a:pt x="1044" y="350"/>
                  <a:pt x="1042" y="351"/>
                </a:cubicBezTo>
                <a:cubicBezTo>
                  <a:pt x="1038" y="352"/>
                  <a:pt x="1043" y="365"/>
                  <a:pt x="1047" y="367"/>
                </a:cubicBezTo>
                <a:close/>
                <a:moveTo>
                  <a:pt x="1003" y="319"/>
                </a:moveTo>
                <a:cubicBezTo>
                  <a:pt x="1002" y="315"/>
                  <a:pt x="998" y="310"/>
                  <a:pt x="995" y="311"/>
                </a:cubicBezTo>
                <a:cubicBezTo>
                  <a:pt x="991" y="312"/>
                  <a:pt x="996" y="324"/>
                  <a:pt x="1000" y="326"/>
                </a:cubicBezTo>
                <a:cubicBezTo>
                  <a:pt x="1003" y="327"/>
                  <a:pt x="1005" y="324"/>
                  <a:pt x="1003" y="319"/>
                </a:cubicBezTo>
                <a:close/>
                <a:moveTo>
                  <a:pt x="1050" y="339"/>
                </a:moveTo>
                <a:cubicBezTo>
                  <a:pt x="1048" y="335"/>
                  <a:pt x="1045" y="330"/>
                  <a:pt x="1043" y="330"/>
                </a:cubicBezTo>
                <a:cubicBezTo>
                  <a:pt x="1040" y="332"/>
                  <a:pt x="1046" y="346"/>
                  <a:pt x="1049" y="346"/>
                </a:cubicBezTo>
                <a:cubicBezTo>
                  <a:pt x="1051" y="347"/>
                  <a:pt x="1051" y="344"/>
                  <a:pt x="1050" y="339"/>
                </a:cubicBezTo>
                <a:close/>
                <a:moveTo>
                  <a:pt x="1105" y="409"/>
                </a:moveTo>
                <a:cubicBezTo>
                  <a:pt x="1105" y="408"/>
                  <a:pt x="1104" y="402"/>
                  <a:pt x="1103" y="401"/>
                </a:cubicBezTo>
                <a:cubicBezTo>
                  <a:pt x="1102" y="398"/>
                  <a:pt x="1101" y="393"/>
                  <a:pt x="1100" y="392"/>
                </a:cubicBezTo>
                <a:cubicBezTo>
                  <a:pt x="1100" y="392"/>
                  <a:pt x="1100" y="392"/>
                  <a:pt x="1100" y="392"/>
                </a:cubicBezTo>
                <a:cubicBezTo>
                  <a:pt x="1100" y="394"/>
                  <a:pt x="1104" y="407"/>
                  <a:pt x="1105" y="409"/>
                </a:cubicBezTo>
                <a:cubicBezTo>
                  <a:pt x="1105" y="409"/>
                  <a:pt x="1105" y="409"/>
                  <a:pt x="1105" y="409"/>
                </a:cubicBezTo>
                <a:close/>
                <a:moveTo>
                  <a:pt x="1120" y="610"/>
                </a:moveTo>
                <a:cubicBezTo>
                  <a:pt x="1120" y="610"/>
                  <a:pt x="1120" y="610"/>
                  <a:pt x="1121" y="608"/>
                </a:cubicBezTo>
                <a:cubicBezTo>
                  <a:pt x="1121" y="604"/>
                  <a:pt x="1122" y="599"/>
                  <a:pt x="1122" y="595"/>
                </a:cubicBezTo>
                <a:cubicBezTo>
                  <a:pt x="1122" y="595"/>
                  <a:pt x="1122" y="595"/>
                  <a:pt x="1122" y="595"/>
                </a:cubicBezTo>
                <a:cubicBezTo>
                  <a:pt x="1122" y="594"/>
                  <a:pt x="1122" y="593"/>
                  <a:pt x="1122" y="593"/>
                </a:cubicBezTo>
                <a:cubicBezTo>
                  <a:pt x="1122" y="593"/>
                  <a:pt x="1122" y="593"/>
                  <a:pt x="1122" y="593"/>
                </a:cubicBezTo>
                <a:cubicBezTo>
                  <a:pt x="1122" y="594"/>
                  <a:pt x="1120" y="609"/>
                  <a:pt x="1120" y="610"/>
                </a:cubicBezTo>
                <a:close/>
                <a:moveTo>
                  <a:pt x="22" y="392"/>
                </a:moveTo>
                <a:cubicBezTo>
                  <a:pt x="22" y="392"/>
                  <a:pt x="22" y="392"/>
                  <a:pt x="22" y="392"/>
                </a:cubicBezTo>
                <a:cubicBezTo>
                  <a:pt x="22" y="394"/>
                  <a:pt x="18" y="407"/>
                  <a:pt x="18" y="409"/>
                </a:cubicBezTo>
                <a:cubicBezTo>
                  <a:pt x="18" y="408"/>
                  <a:pt x="19" y="404"/>
                  <a:pt x="20" y="401"/>
                </a:cubicBezTo>
                <a:cubicBezTo>
                  <a:pt x="21" y="398"/>
                  <a:pt x="22" y="393"/>
                  <a:pt x="22" y="392"/>
                </a:cubicBezTo>
                <a:close/>
                <a:moveTo>
                  <a:pt x="1080" y="474"/>
                </a:moveTo>
                <a:cubicBezTo>
                  <a:pt x="1082" y="475"/>
                  <a:pt x="1083" y="471"/>
                  <a:pt x="1082" y="466"/>
                </a:cubicBezTo>
                <a:cubicBezTo>
                  <a:pt x="1082" y="462"/>
                  <a:pt x="1080" y="456"/>
                  <a:pt x="1078" y="457"/>
                </a:cubicBezTo>
                <a:cubicBezTo>
                  <a:pt x="1073" y="459"/>
                  <a:pt x="1077" y="473"/>
                  <a:pt x="1080" y="474"/>
                </a:cubicBezTo>
                <a:close/>
                <a:moveTo>
                  <a:pt x="1124" y="549"/>
                </a:moveTo>
                <a:cubicBezTo>
                  <a:pt x="1124" y="548"/>
                  <a:pt x="1124" y="548"/>
                  <a:pt x="1124" y="547"/>
                </a:cubicBezTo>
                <a:cubicBezTo>
                  <a:pt x="1124" y="547"/>
                  <a:pt x="1124" y="547"/>
                  <a:pt x="1124" y="547"/>
                </a:cubicBezTo>
                <a:cubicBezTo>
                  <a:pt x="1123" y="549"/>
                  <a:pt x="1123" y="563"/>
                  <a:pt x="1123" y="565"/>
                </a:cubicBezTo>
                <a:cubicBezTo>
                  <a:pt x="1123" y="565"/>
                  <a:pt x="1123" y="565"/>
                  <a:pt x="1124" y="562"/>
                </a:cubicBezTo>
                <a:cubicBezTo>
                  <a:pt x="1124" y="558"/>
                  <a:pt x="1124" y="554"/>
                  <a:pt x="1124" y="550"/>
                </a:cubicBezTo>
                <a:cubicBezTo>
                  <a:pt x="1124" y="550"/>
                  <a:pt x="1124" y="550"/>
                  <a:pt x="1124" y="549"/>
                </a:cubicBezTo>
                <a:close/>
                <a:moveTo>
                  <a:pt x="19" y="409"/>
                </a:moveTo>
                <a:cubicBezTo>
                  <a:pt x="19" y="409"/>
                  <a:pt x="19" y="409"/>
                  <a:pt x="19" y="409"/>
                </a:cubicBezTo>
                <a:cubicBezTo>
                  <a:pt x="20" y="408"/>
                  <a:pt x="21" y="402"/>
                  <a:pt x="22" y="401"/>
                </a:cubicBezTo>
                <a:cubicBezTo>
                  <a:pt x="23" y="398"/>
                  <a:pt x="24" y="393"/>
                  <a:pt x="24" y="392"/>
                </a:cubicBezTo>
                <a:cubicBezTo>
                  <a:pt x="24" y="392"/>
                  <a:pt x="24" y="392"/>
                  <a:pt x="24" y="392"/>
                </a:cubicBezTo>
                <a:cubicBezTo>
                  <a:pt x="22" y="394"/>
                  <a:pt x="19" y="407"/>
                  <a:pt x="19" y="409"/>
                </a:cubicBezTo>
                <a:close/>
                <a:moveTo>
                  <a:pt x="1122" y="588"/>
                </a:moveTo>
                <a:cubicBezTo>
                  <a:pt x="1122" y="588"/>
                  <a:pt x="1122" y="588"/>
                  <a:pt x="1123" y="585"/>
                </a:cubicBezTo>
                <a:cubicBezTo>
                  <a:pt x="1123" y="581"/>
                  <a:pt x="1123" y="577"/>
                  <a:pt x="1123" y="572"/>
                </a:cubicBezTo>
                <a:cubicBezTo>
                  <a:pt x="1123" y="572"/>
                  <a:pt x="1123" y="572"/>
                  <a:pt x="1123" y="572"/>
                </a:cubicBezTo>
                <a:cubicBezTo>
                  <a:pt x="1123" y="571"/>
                  <a:pt x="1123" y="570"/>
                  <a:pt x="1123" y="570"/>
                </a:cubicBezTo>
                <a:cubicBezTo>
                  <a:pt x="1123" y="570"/>
                  <a:pt x="1123" y="570"/>
                  <a:pt x="1123" y="570"/>
                </a:cubicBezTo>
                <a:cubicBezTo>
                  <a:pt x="1123" y="571"/>
                  <a:pt x="1122" y="586"/>
                  <a:pt x="1122" y="588"/>
                </a:cubicBezTo>
                <a:close/>
                <a:moveTo>
                  <a:pt x="54" y="676"/>
                </a:moveTo>
                <a:cubicBezTo>
                  <a:pt x="56" y="677"/>
                  <a:pt x="57" y="674"/>
                  <a:pt x="56" y="669"/>
                </a:cubicBezTo>
                <a:cubicBezTo>
                  <a:pt x="56" y="664"/>
                  <a:pt x="53" y="659"/>
                  <a:pt x="51" y="659"/>
                </a:cubicBezTo>
                <a:cubicBezTo>
                  <a:pt x="47" y="661"/>
                  <a:pt x="50" y="675"/>
                  <a:pt x="54" y="676"/>
                </a:cubicBezTo>
                <a:close/>
                <a:moveTo>
                  <a:pt x="52" y="647"/>
                </a:moveTo>
                <a:cubicBezTo>
                  <a:pt x="52" y="643"/>
                  <a:pt x="50" y="637"/>
                  <a:pt x="47" y="637"/>
                </a:cubicBezTo>
                <a:cubicBezTo>
                  <a:pt x="43" y="639"/>
                  <a:pt x="47" y="654"/>
                  <a:pt x="50" y="655"/>
                </a:cubicBezTo>
                <a:cubicBezTo>
                  <a:pt x="52" y="655"/>
                  <a:pt x="53" y="652"/>
                  <a:pt x="52" y="647"/>
                </a:cubicBezTo>
                <a:close/>
                <a:moveTo>
                  <a:pt x="59" y="698"/>
                </a:moveTo>
                <a:cubicBezTo>
                  <a:pt x="61" y="699"/>
                  <a:pt x="62" y="695"/>
                  <a:pt x="61" y="690"/>
                </a:cubicBezTo>
                <a:cubicBezTo>
                  <a:pt x="60" y="686"/>
                  <a:pt x="58" y="681"/>
                  <a:pt x="55" y="681"/>
                </a:cubicBezTo>
                <a:cubicBezTo>
                  <a:pt x="51" y="683"/>
                  <a:pt x="55" y="696"/>
                  <a:pt x="59" y="698"/>
                </a:cubicBezTo>
                <a:close/>
                <a:moveTo>
                  <a:pt x="1118" y="633"/>
                </a:moveTo>
                <a:cubicBezTo>
                  <a:pt x="1118" y="632"/>
                  <a:pt x="1118" y="632"/>
                  <a:pt x="1118" y="630"/>
                </a:cubicBezTo>
                <a:cubicBezTo>
                  <a:pt x="1119" y="626"/>
                  <a:pt x="1119" y="622"/>
                  <a:pt x="1120" y="618"/>
                </a:cubicBezTo>
                <a:cubicBezTo>
                  <a:pt x="1120" y="617"/>
                  <a:pt x="1120" y="617"/>
                  <a:pt x="1120" y="617"/>
                </a:cubicBezTo>
                <a:cubicBezTo>
                  <a:pt x="1120" y="616"/>
                  <a:pt x="1120" y="616"/>
                  <a:pt x="1120" y="615"/>
                </a:cubicBezTo>
                <a:cubicBezTo>
                  <a:pt x="1120" y="615"/>
                  <a:pt x="1120" y="615"/>
                  <a:pt x="1120" y="615"/>
                </a:cubicBezTo>
                <a:cubicBezTo>
                  <a:pt x="1120" y="617"/>
                  <a:pt x="1118" y="631"/>
                  <a:pt x="1118" y="633"/>
                </a:cubicBezTo>
                <a:close/>
                <a:moveTo>
                  <a:pt x="1086" y="392"/>
                </a:moveTo>
                <a:cubicBezTo>
                  <a:pt x="1085" y="393"/>
                  <a:pt x="1085" y="396"/>
                  <a:pt x="1086" y="401"/>
                </a:cubicBezTo>
                <a:cubicBezTo>
                  <a:pt x="1087" y="405"/>
                  <a:pt x="1089" y="409"/>
                  <a:pt x="1090" y="409"/>
                </a:cubicBezTo>
                <a:cubicBezTo>
                  <a:pt x="1091" y="409"/>
                  <a:pt x="1091" y="405"/>
                  <a:pt x="1090" y="401"/>
                </a:cubicBezTo>
                <a:cubicBezTo>
                  <a:pt x="1089" y="397"/>
                  <a:pt x="1087" y="392"/>
                  <a:pt x="1086" y="392"/>
                </a:cubicBezTo>
                <a:close/>
                <a:moveTo>
                  <a:pt x="1101" y="430"/>
                </a:moveTo>
                <a:cubicBezTo>
                  <a:pt x="1101" y="430"/>
                  <a:pt x="1101" y="427"/>
                  <a:pt x="1100" y="423"/>
                </a:cubicBezTo>
                <a:cubicBezTo>
                  <a:pt x="1100" y="418"/>
                  <a:pt x="1098" y="413"/>
                  <a:pt x="1096" y="413"/>
                </a:cubicBezTo>
                <a:cubicBezTo>
                  <a:pt x="1094" y="415"/>
                  <a:pt x="1099" y="430"/>
                  <a:pt x="1101" y="430"/>
                </a:cubicBezTo>
                <a:close/>
                <a:moveTo>
                  <a:pt x="1091" y="392"/>
                </a:moveTo>
                <a:cubicBezTo>
                  <a:pt x="1089" y="394"/>
                  <a:pt x="1094" y="409"/>
                  <a:pt x="1096" y="409"/>
                </a:cubicBezTo>
                <a:cubicBezTo>
                  <a:pt x="1096" y="409"/>
                  <a:pt x="1096" y="405"/>
                  <a:pt x="1095" y="401"/>
                </a:cubicBezTo>
                <a:cubicBezTo>
                  <a:pt x="1094" y="397"/>
                  <a:pt x="1092" y="392"/>
                  <a:pt x="1091" y="392"/>
                </a:cubicBezTo>
                <a:close/>
                <a:moveTo>
                  <a:pt x="7" y="570"/>
                </a:moveTo>
                <a:cubicBezTo>
                  <a:pt x="5" y="572"/>
                  <a:pt x="7" y="588"/>
                  <a:pt x="9" y="588"/>
                </a:cubicBezTo>
                <a:cubicBezTo>
                  <a:pt x="9" y="588"/>
                  <a:pt x="10" y="584"/>
                  <a:pt x="10" y="580"/>
                </a:cubicBezTo>
                <a:cubicBezTo>
                  <a:pt x="9" y="575"/>
                  <a:pt x="9" y="569"/>
                  <a:pt x="7" y="570"/>
                </a:cubicBezTo>
                <a:close/>
                <a:moveTo>
                  <a:pt x="41" y="655"/>
                </a:moveTo>
                <a:cubicBezTo>
                  <a:pt x="43" y="655"/>
                  <a:pt x="44" y="652"/>
                  <a:pt x="43" y="647"/>
                </a:cubicBezTo>
                <a:cubicBezTo>
                  <a:pt x="43" y="643"/>
                  <a:pt x="41" y="637"/>
                  <a:pt x="39" y="637"/>
                </a:cubicBezTo>
                <a:cubicBezTo>
                  <a:pt x="35" y="639"/>
                  <a:pt x="39" y="654"/>
                  <a:pt x="41" y="655"/>
                </a:cubicBezTo>
                <a:close/>
                <a:moveTo>
                  <a:pt x="1106" y="435"/>
                </a:moveTo>
                <a:cubicBezTo>
                  <a:pt x="1104" y="437"/>
                  <a:pt x="1108" y="452"/>
                  <a:pt x="1109" y="452"/>
                </a:cubicBezTo>
                <a:cubicBezTo>
                  <a:pt x="1110" y="452"/>
                  <a:pt x="1110" y="449"/>
                  <a:pt x="1109" y="444"/>
                </a:cubicBezTo>
                <a:cubicBezTo>
                  <a:pt x="1108" y="440"/>
                  <a:pt x="1107" y="434"/>
                  <a:pt x="1106" y="435"/>
                </a:cubicBezTo>
                <a:close/>
                <a:moveTo>
                  <a:pt x="17" y="413"/>
                </a:moveTo>
                <a:cubicBezTo>
                  <a:pt x="17" y="413"/>
                  <a:pt x="17" y="413"/>
                  <a:pt x="17" y="413"/>
                </a:cubicBezTo>
                <a:cubicBezTo>
                  <a:pt x="16" y="415"/>
                  <a:pt x="13" y="429"/>
                  <a:pt x="13" y="430"/>
                </a:cubicBezTo>
                <a:cubicBezTo>
                  <a:pt x="13" y="430"/>
                  <a:pt x="14" y="426"/>
                  <a:pt x="15" y="423"/>
                </a:cubicBezTo>
                <a:cubicBezTo>
                  <a:pt x="15" y="419"/>
                  <a:pt x="17" y="414"/>
                  <a:pt x="17" y="413"/>
                </a:cubicBezTo>
                <a:close/>
                <a:moveTo>
                  <a:pt x="39" y="380"/>
                </a:moveTo>
                <a:cubicBezTo>
                  <a:pt x="41" y="376"/>
                  <a:pt x="42" y="371"/>
                  <a:pt x="40" y="371"/>
                </a:cubicBezTo>
                <a:cubicBezTo>
                  <a:pt x="37" y="373"/>
                  <a:pt x="34" y="387"/>
                  <a:pt x="35" y="388"/>
                </a:cubicBezTo>
                <a:cubicBezTo>
                  <a:pt x="36" y="388"/>
                  <a:pt x="38" y="385"/>
                  <a:pt x="39" y="380"/>
                </a:cubicBezTo>
                <a:close/>
                <a:moveTo>
                  <a:pt x="1072" y="496"/>
                </a:moveTo>
                <a:cubicBezTo>
                  <a:pt x="1075" y="497"/>
                  <a:pt x="1076" y="494"/>
                  <a:pt x="1076" y="489"/>
                </a:cubicBezTo>
                <a:cubicBezTo>
                  <a:pt x="1076" y="484"/>
                  <a:pt x="1074" y="478"/>
                  <a:pt x="1071" y="479"/>
                </a:cubicBezTo>
                <a:cubicBezTo>
                  <a:pt x="1067" y="481"/>
                  <a:pt x="1069" y="495"/>
                  <a:pt x="1072" y="496"/>
                </a:cubicBezTo>
                <a:close/>
                <a:moveTo>
                  <a:pt x="1124" y="539"/>
                </a:moveTo>
                <a:cubicBezTo>
                  <a:pt x="1123" y="535"/>
                  <a:pt x="1123" y="531"/>
                  <a:pt x="1123" y="526"/>
                </a:cubicBezTo>
                <a:cubicBezTo>
                  <a:pt x="1123" y="526"/>
                  <a:pt x="1123" y="526"/>
                  <a:pt x="1123" y="526"/>
                </a:cubicBezTo>
                <a:cubicBezTo>
                  <a:pt x="1123" y="525"/>
                  <a:pt x="1123" y="525"/>
                  <a:pt x="1123" y="524"/>
                </a:cubicBezTo>
                <a:cubicBezTo>
                  <a:pt x="1123" y="524"/>
                  <a:pt x="1123" y="524"/>
                  <a:pt x="1123" y="524"/>
                </a:cubicBezTo>
                <a:cubicBezTo>
                  <a:pt x="1123" y="526"/>
                  <a:pt x="1123" y="540"/>
                  <a:pt x="1124" y="542"/>
                </a:cubicBezTo>
                <a:cubicBezTo>
                  <a:pt x="1124" y="542"/>
                  <a:pt x="1124" y="542"/>
                  <a:pt x="1124" y="539"/>
                </a:cubicBezTo>
                <a:close/>
                <a:moveTo>
                  <a:pt x="1064" y="565"/>
                </a:moveTo>
                <a:cubicBezTo>
                  <a:pt x="1066" y="566"/>
                  <a:pt x="1068" y="562"/>
                  <a:pt x="1069" y="557"/>
                </a:cubicBezTo>
                <a:cubicBezTo>
                  <a:pt x="1069" y="552"/>
                  <a:pt x="1068" y="546"/>
                  <a:pt x="1065" y="547"/>
                </a:cubicBezTo>
                <a:cubicBezTo>
                  <a:pt x="1060" y="549"/>
                  <a:pt x="1060" y="563"/>
                  <a:pt x="1064" y="565"/>
                </a:cubicBezTo>
                <a:close/>
                <a:moveTo>
                  <a:pt x="1064" y="542"/>
                </a:moveTo>
                <a:cubicBezTo>
                  <a:pt x="1066" y="543"/>
                  <a:pt x="1068" y="539"/>
                  <a:pt x="1068" y="534"/>
                </a:cubicBezTo>
                <a:cubicBezTo>
                  <a:pt x="1069" y="529"/>
                  <a:pt x="1067" y="524"/>
                  <a:pt x="1064" y="524"/>
                </a:cubicBezTo>
                <a:cubicBezTo>
                  <a:pt x="1059" y="526"/>
                  <a:pt x="1060" y="540"/>
                  <a:pt x="1064" y="542"/>
                </a:cubicBezTo>
                <a:close/>
                <a:moveTo>
                  <a:pt x="1075" y="542"/>
                </a:moveTo>
                <a:cubicBezTo>
                  <a:pt x="1077" y="543"/>
                  <a:pt x="1079" y="539"/>
                  <a:pt x="1079" y="534"/>
                </a:cubicBezTo>
                <a:cubicBezTo>
                  <a:pt x="1079" y="529"/>
                  <a:pt x="1077" y="524"/>
                  <a:pt x="1075" y="524"/>
                </a:cubicBezTo>
                <a:cubicBezTo>
                  <a:pt x="1070" y="526"/>
                  <a:pt x="1071" y="540"/>
                  <a:pt x="1075" y="542"/>
                </a:cubicBezTo>
                <a:close/>
                <a:moveTo>
                  <a:pt x="1073" y="501"/>
                </a:moveTo>
                <a:cubicBezTo>
                  <a:pt x="1069" y="503"/>
                  <a:pt x="1070" y="517"/>
                  <a:pt x="1074" y="519"/>
                </a:cubicBezTo>
                <a:cubicBezTo>
                  <a:pt x="1076" y="520"/>
                  <a:pt x="1078" y="516"/>
                  <a:pt x="1078" y="511"/>
                </a:cubicBezTo>
                <a:cubicBezTo>
                  <a:pt x="1078" y="507"/>
                  <a:pt x="1076" y="501"/>
                  <a:pt x="1073" y="501"/>
                </a:cubicBezTo>
                <a:close/>
                <a:moveTo>
                  <a:pt x="1112" y="444"/>
                </a:moveTo>
                <a:cubicBezTo>
                  <a:pt x="1111" y="441"/>
                  <a:pt x="1110" y="435"/>
                  <a:pt x="1109" y="435"/>
                </a:cubicBezTo>
                <a:cubicBezTo>
                  <a:pt x="1109" y="435"/>
                  <a:pt x="1109" y="435"/>
                  <a:pt x="1109" y="435"/>
                </a:cubicBezTo>
                <a:cubicBezTo>
                  <a:pt x="1108" y="436"/>
                  <a:pt x="1111" y="452"/>
                  <a:pt x="1112" y="452"/>
                </a:cubicBezTo>
                <a:cubicBezTo>
                  <a:pt x="1113" y="452"/>
                  <a:pt x="1112" y="447"/>
                  <a:pt x="1112" y="444"/>
                </a:cubicBezTo>
                <a:close/>
                <a:moveTo>
                  <a:pt x="135" y="723"/>
                </a:moveTo>
                <a:cubicBezTo>
                  <a:pt x="130" y="725"/>
                  <a:pt x="133" y="736"/>
                  <a:pt x="138" y="739"/>
                </a:cubicBezTo>
                <a:cubicBezTo>
                  <a:pt x="142" y="741"/>
                  <a:pt x="144" y="738"/>
                  <a:pt x="143" y="732"/>
                </a:cubicBezTo>
                <a:cubicBezTo>
                  <a:pt x="142" y="728"/>
                  <a:pt x="139" y="723"/>
                  <a:pt x="135" y="723"/>
                </a:cubicBezTo>
                <a:close/>
                <a:moveTo>
                  <a:pt x="20" y="430"/>
                </a:moveTo>
                <a:cubicBezTo>
                  <a:pt x="21" y="430"/>
                  <a:pt x="22" y="427"/>
                  <a:pt x="23" y="423"/>
                </a:cubicBezTo>
                <a:cubicBezTo>
                  <a:pt x="24" y="418"/>
                  <a:pt x="25" y="413"/>
                  <a:pt x="24" y="413"/>
                </a:cubicBezTo>
                <a:cubicBezTo>
                  <a:pt x="21" y="415"/>
                  <a:pt x="19" y="430"/>
                  <a:pt x="20" y="430"/>
                </a:cubicBezTo>
                <a:close/>
                <a:moveTo>
                  <a:pt x="18" y="413"/>
                </a:moveTo>
                <a:cubicBezTo>
                  <a:pt x="18" y="413"/>
                  <a:pt x="18" y="413"/>
                  <a:pt x="18" y="413"/>
                </a:cubicBezTo>
                <a:cubicBezTo>
                  <a:pt x="17" y="415"/>
                  <a:pt x="13" y="429"/>
                  <a:pt x="14" y="430"/>
                </a:cubicBezTo>
                <a:cubicBezTo>
                  <a:pt x="14" y="430"/>
                  <a:pt x="14" y="430"/>
                  <a:pt x="14" y="430"/>
                </a:cubicBezTo>
                <a:cubicBezTo>
                  <a:pt x="15" y="429"/>
                  <a:pt x="16" y="424"/>
                  <a:pt x="16" y="423"/>
                </a:cubicBezTo>
                <a:cubicBezTo>
                  <a:pt x="17" y="419"/>
                  <a:pt x="18" y="414"/>
                  <a:pt x="18" y="413"/>
                </a:cubicBezTo>
                <a:close/>
                <a:moveTo>
                  <a:pt x="29" y="371"/>
                </a:moveTo>
                <a:cubicBezTo>
                  <a:pt x="29" y="371"/>
                  <a:pt x="29" y="371"/>
                  <a:pt x="29" y="371"/>
                </a:cubicBezTo>
                <a:cubicBezTo>
                  <a:pt x="28" y="373"/>
                  <a:pt x="24" y="386"/>
                  <a:pt x="24" y="388"/>
                </a:cubicBezTo>
                <a:cubicBezTo>
                  <a:pt x="24" y="387"/>
                  <a:pt x="25" y="383"/>
                  <a:pt x="26" y="380"/>
                </a:cubicBezTo>
                <a:cubicBezTo>
                  <a:pt x="27" y="377"/>
                  <a:pt x="29" y="372"/>
                  <a:pt x="29" y="371"/>
                </a:cubicBezTo>
                <a:close/>
                <a:moveTo>
                  <a:pt x="44" y="330"/>
                </a:moveTo>
                <a:cubicBezTo>
                  <a:pt x="44" y="330"/>
                  <a:pt x="44" y="330"/>
                  <a:pt x="44" y="330"/>
                </a:cubicBezTo>
                <a:cubicBezTo>
                  <a:pt x="43" y="332"/>
                  <a:pt x="38" y="345"/>
                  <a:pt x="38" y="346"/>
                </a:cubicBezTo>
                <a:cubicBezTo>
                  <a:pt x="38" y="346"/>
                  <a:pt x="40" y="342"/>
                  <a:pt x="41" y="339"/>
                </a:cubicBezTo>
                <a:cubicBezTo>
                  <a:pt x="42" y="337"/>
                  <a:pt x="44" y="331"/>
                  <a:pt x="44" y="330"/>
                </a:cubicBezTo>
                <a:close/>
                <a:moveTo>
                  <a:pt x="26" y="392"/>
                </a:moveTo>
                <a:cubicBezTo>
                  <a:pt x="26" y="392"/>
                  <a:pt x="26" y="392"/>
                  <a:pt x="26" y="392"/>
                </a:cubicBezTo>
                <a:cubicBezTo>
                  <a:pt x="24" y="394"/>
                  <a:pt x="20" y="408"/>
                  <a:pt x="21" y="409"/>
                </a:cubicBezTo>
                <a:cubicBezTo>
                  <a:pt x="22" y="408"/>
                  <a:pt x="24" y="404"/>
                  <a:pt x="25" y="401"/>
                </a:cubicBezTo>
                <a:cubicBezTo>
                  <a:pt x="26" y="398"/>
                  <a:pt x="27" y="392"/>
                  <a:pt x="26" y="392"/>
                </a:cubicBezTo>
                <a:close/>
                <a:moveTo>
                  <a:pt x="1105" y="501"/>
                </a:moveTo>
                <a:cubicBezTo>
                  <a:pt x="1104" y="502"/>
                  <a:pt x="1104" y="506"/>
                  <a:pt x="1104" y="511"/>
                </a:cubicBezTo>
                <a:cubicBezTo>
                  <a:pt x="1105" y="514"/>
                  <a:pt x="1106" y="519"/>
                  <a:pt x="1107" y="519"/>
                </a:cubicBezTo>
                <a:cubicBezTo>
                  <a:pt x="1108" y="519"/>
                  <a:pt x="1109" y="516"/>
                  <a:pt x="1108" y="511"/>
                </a:cubicBezTo>
                <a:cubicBezTo>
                  <a:pt x="1108" y="507"/>
                  <a:pt x="1107" y="501"/>
                  <a:pt x="1105" y="501"/>
                </a:cubicBezTo>
                <a:close/>
                <a:moveTo>
                  <a:pt x="25" y="409"/>
                </a:moveTo>
                <a:cubicBezTo>
                  <a:pt x="26" y="409"/>
                  <a:pt x="27" y="405"/>
                  <a:pt x="28" y="401"/>
                </a:cubicBezTo>
                <a:cubicBezTo>
                  <a:pt x="30" y="397"/>
                  <a:pt x="31" y="392"/>
                  <a:pt x="29" y="392"/>
                </a:cubicBezTo>
                <a:cubicBezTo>
                  <a:pt x="26" y="394"/>
                  <a:pt x="24" y="409"/>
                  <a:pt x="25" y="409"/>
                </a:cubicBezTo>
                <a:close/>
                <a:moveTo>
                  <a:pt x="133" y="718"/>
                </a:moveTo>
                <a:cubicBezTo>
                  <a:pt x="136" y="720"/>
                  <a:pt x="139" y="717"/>
                  <a:pt x="138" y="711"/>
                </a:cubicBezTo>
                <a:cubicBezTo>
                  <a:pt x="137" y="707"/>
                  <a:pt x="134" y="702"/>
                  <a:pt x="130" y="702"/>
                </a:cubicBezTo>
                <a:cubicBezTo>
                  <a:pt x="125" y="704"/>
                  <a:pt x="128" y="715"/>
                  <a:pt x="133" y="718"/>
                </a:cubicBezTo>
                <a:close/>
                <a:moveTo>
                  <a:pt x="120" y="718"/>
                </a:moveTo>
                <a:cubicBezTo>
                  <a:pt x="123" y="720"/>
                  <a:pt x="125" y="717"/>
                  <a:pt x="124" y="711"/>
                </a:cubicBezTo>
                <a:cubicBezTo>
                  <a:pt x="123" y="707"/>
                  <a:pt x="120" y="702"/>
                  <a:pt x="116" y="702"/>
                </a:cubicBezTo>
                <a:cubicBezTo>
                  <a:pt x="111" y="704"/>
                  <a:pt x="115" y="716"/>
                  <a:pt x="120" y="718"/>
                </a:cubicBezTo>
                <a:close/>
                <a:moveTo>
                  <a:pt x="47" y="326"/>
                </a:moveTo>
                <a:cubicBezTo>
                  <a:pt x="48" y="325"/>
                  <a:pt x="51" y="320"/>
                  <a:pt x="51" y="319"/>
                </a:cubicBezTo>
                <a:cubicBezTo>
                  <a:pt x="52" y="317"/>
                  <a:pt x="55" y="312"/>
                  <a:pt x="54" y="311"/>
                </a:cubicBezTo>
                <a:cubicBezTo>
                  <a:pt x="54" y="311"/>
                  <a:pt x="54" y="311"/>
                  <a:pt x="54" y="311"/>
                </a:cubicBezTo>
                <a:cubicBezTo>
                  <a:pt x="53" y="312"/>
                  <a:pt x="47" y="325"/>
                  <a:pt x="47" y="326"/>
                </a:cubicBezTo>
                <a:cubicBezTo>
                  <a:pt x="47" y="326"/>
                  <a:pt x="47" y="326"/>
                  <a:pt x="47" y="326"/>
                </a:cubicBezTo>
                <a:close/>
                <a:moveTo>
                  <a:pt x="53" y="311"/>
                </a:moveTo>
                <a:cubicBezTo>
                  <a:pt x="53" y="311"/>
                  <a:pt x="53" y="311"/>
                  <a:pt x="53" y="311"/>
                </a:cubicBezTo>
                <a:cubicBezTo>
                  <a:pt x="52" y="312"/>
                  <a:pt x="47" y="325"/>
                  <a:pt x="46" y="326"/>
                </a:cubicBezTo>
                <a:cubicBezTo>
                  <a:pt x="46" y="326"/>
                  <a:pt x="48" y="322"/>
                  <a:pt x="50" y="319"/>
                </a:cubicBezTo>
                <a:cubicBezTo>
                  <a:pt x="51" y="317"/>
                  <a:pt x="53" y="312"/>
                  <a:pt x="53" y="311"/>
                </a:cubicBezTo>
                <a:close/>
                <a:moveTo>
                  <a:pt x="39" y="346"/>
                </a:moveTo>
                <a:cubicBezTo>
                  <a:pt x="40" y="345"/>
                  <a:pt x="42" y="340"/>
                  <a:pt x="43" y="339"/>
                </a:cubicBezTo>
                <a:cubicBezTo>
                  <a:pt x="44" y="337"/>
                  <a:pt x="46" y="331"/>
                  <a:pt x="46" y="330"/>
                </a:cubicBezTo>
                <a:cubicBezTo>
                  <a:pt x="46" y="330"/>
                  <a:pt x="46" y="330"/>
                  <a:pt x="46" y="330"/>
                </a:cubicBezTo>
                <a:cubicBezTo>
                  <a:pt x="44" y="332"/>
                  <a:pt x="39" y="345"/>
                  <a:pt x="39" y="346"/>
                </a:cubicBezTo>
                <a:cubicBezTo>
                  <a:pt x="39" y="346"/>
                  <a:pt x="39" y="346"/>
                  <a:pt x="39" y="346"/>
                </a:cubicBezTo>
                <a:close/>
                <a:moveTo>
                  <a:pt x="19" y="423"/>
                </a:moveTo>
                <a:cubicBezTo>
                  <a:pt x="20" y="419"/>
                  <a:pt x="21" y="414"/>
                  <a:pt x="20" y="413"/>
                </a:cubicBezTo>
                <a:cubicBezTo>
                  <a:pt x="20" y="413"/>
                  <a:pt x="20" y="413"/>
                  <a:pt x="20" y="413"/>
                </a:cubicBezTo>
                <a:cubicBezTo>
                  <a:pt x="18" y="415"/>
                  <a:pt x="15" y="430"/>
                  <a:pt x="16" y="430"/>
                </a:cubicBezTo>
                <a:cubicBezTo>
                  <a:pt x="17" y="430"/>
                  <a:pt x="18" y="425"/>
                  <a:pt x="19" y="423"/>
                </a:cubicBezTo>
                <a:close/>
                <a:moveTo>
                  <a:pt x="1116" y="637"/>
                </a:moveTo>
                <a:cubicBezTo>
                  <a:pt x="1115" y="639"/>
                  <a:pt x="1113" y="653"/>
                  <a:pt x="1113" y="655"/>
                </a:cubicBezTo>
                <a:cubicBezTo>
                  <a:pt x="1113" y="655"/>
                  <a:pt x="1113" y="655"/>
                  <a:pt x="1113" y="655"/>
                </a:cubicBezTo>
                <a:cubicBezTo>
                  <a:pt x="1114" y="654"/>
                  <a:pt x="1115" y="648"/>
                  <a:pt x="1115" y="647"/>
                </a:cubicBezTo>
                <a:cubicBezTo>
                  <a:pt x="1115" y="644"/>
                  <a:pt x="1116" y="638"/>
                  <a:pt x="1116" y="637"/>
                </a:cubicBezTo>
                <a:cubicBezTo>
                  <a:pt x="1116" y="637"/>
                  <a:pt x="1116" y="637"/>
                  <a:pt x="1116" y="637"/>
                </a:cubicBezTo>
                <a:close/>
                <a:moveTo>
                  <a:pt x="1117" y="570"/>
                </a:moveTo>
                <a:cubicBezTo>
                  <a:pt x="1115" y="572"/>
                  <a:pt x="1115" y="588"/>
                  <a:pt x="1116" y="588"/>
                </a:cubicBezTo>
                <a:cubicBezTo>
                  <a:pt x="1117" y="588"/>
                  <a:pt x="1118" y="584"/>
                  <a:pt x="1118" y="580"/>
                </a:cubicBezTo>
                <a:cubicBezTo>
                  <a:pt x="1118" y="575"/>
                  <a:pt x="1118" y="569"/>
                  <a:pt x="1117" y="570"/>
                </a:cubicBezTo>
                <a:close/>
                <a:moveTo>
                  <a:pt x="32" y="367"/>
                </a:moveTo>
                <a:cubicBezTo>
                  <a:pt x="33" y="366"/>
                  <a:pt x="35" y="361"/>
                  <a:pt x="35" y="359"/>
                </a:cubicBezTo>
                <a:cubicBezTo>
                  <a:pt x="36" y="356"/>
                  <a:pt x="38" y="351"/>
                  <a:pt x="38" y="351"/>
                </a:cubicBezTo>
                <a:cubicBezTo>
                  <a:pt x="38" y="351"/>
                  <a:pt x="37" y="351"/>
                  <a:pt x="37" y="351"/>
                </a:cubicBezTo>
                <a:cubicBezTo>
                  <a:pt x="36" y="352"/>
                  <a:pt x="31" y="365"/>
                  <a:pt x="32" y="367"/>
                </a:cubicBezTo>
                <a:cubicBezTo>
                  <a:pt x="32" y="367"/>
                  <a:pt x="32" y="367"/>
                  <a:pt x="32" y="367"/>
                </a:cubicBezTo>
                <a:close/>
                <a:moveTo>
                  <a:pt x="25" y="388"/>
                </a:moveTo>
                <a:cubicBezTo>
                  <a:pt x="25" y="388"/>
                  <a:pt x="25" y="388"/>
                  <a:pt x="25" y="388"/>
                </a:cubicBezTo>
                <a:cubicBezTo>
                  <a:pt x="26" y="387"/>
                  <a:pt x="28" y="381"/>
                  <a:pt x="28" y="380"/>
                </a:cubicBezTo>
                <a:cubicBezTo>
                  <a:pt x="29" y="377"/>
                  <a:pt x="30" y="372"/>
                  <a:pt x="30" y="371"/>
                </a:cubicBezTo>
                <a:cubicBezTo>
                  <a:pt x="30" y="371"/>
                  <a:pt x="30" y="371"/>
                  <a:pt x="30" y="371"/>
                </a:cubicBezTo>
                <a:cubicBezTo>
                  <a:pt x="29" y="373"/>
                  <a:pt x="25" y="386"/>
                  <a:pt x="25" y="388"/>
                </a:cubicBezTo>
                <a:close/>
                <a:moveTo>
                  <a:pt x="36" y="351"/>
                </a:moveTo>
                <a:cubicBezTo>
                  <a:pt x="36" y="351"/>
                  <a:pt x="36" y="351"/>
                  <a:pt x="36" y="351"/>
                </a:cubicBezTo>
                <a:cubicBezTo>
                  <a:pt x="35" y="352"/>
                  <a:pt x="31" y="365"/>
                  <a:pt x="30" y="367"/>
                </a:cubicBezTo>
                <a:cubicBezTo>
                  <a:pt x="31" y="366"/>
                  <a:pt x="32" y="363"/>
                  <a:pt x="33" y="359"/>
                </a:cubicBezTo>
                <a:cubicBezTo>
                  <a:pt x="34" y="357"/>
                  <a:pt x="36" y="352"/>
                  <a:pt x="36" y="351"/>
                </a:cubicBezTo>
                <a:close/>
                <a:moveTo>
                  <a:pt x="1112" y="659"/>
                </a:moveTo>
                <a:cubicBezTo>
                  <a:pt x="1111" y="661"/>
                  <a:pt x="1108" y="675"/>
                  <a:pt x="1108" y="676"/>
                </a:cubicBezTo>
                <a:cubicBezTo>
                  <a:pt x="1108" y="676"/>
                  <a:pt x="1109" y="676"/>
                  <a:pt x="1109" y="676"/>
                </a:cubicBezTo>
                <a:cubicBezTo>
                  <a:pt x="1109" y="675"/>
                  <a:pt x="1110" y="669"/>
                  <a:pt x="1111" y="669"/>
                </a:cubicBezTo>
                <a:cubicBezTo>
                  <a:pt x="1111" y="665"/>
                  <a:pt x="1112" y="660"/>
                  <a:pt x="1112" y="659"/>
                </a:cubicBezTo>
                <a:cubicBezTo>
                  <a:pt x="1112" y="659"/>
                  <a:pt x="1112" y="659"/>
                  <a:pt x="1112" y="659"/>
                </a:cubicBezTo>
                <a:close/>
                <a:moveTo>
                  <a:pt x="1058" y="330"/>
                </a:moveTo>
                <a:cubicBezTo>
                  <a:pt x="1056" y="332"/>
                  <a:pt x="1062" y="346"/>
                  <a:pt x="1064" y="346"/>
                </a:cubicBezTo>
                <a:cubicBezTo>
                  <a:pt x="1066" y="347"/>
                  <a:pt x="1066" y="344"/>
                  <a:pt x="1064" y="339"/>
                </a:cubicBezTo>
                <a:cubicBezTo>
                  <a:pt x="1063" y="335"/>
                  <a:pt x="1060" y="330"/>
                  <a:pt x="1058" y="330"/>
                </a:cubicBezTo>
                <a:close/>
                <a:moveTo>
                  <a:pt x="1113" y="511"/>
                </a:moveTo>
                <a:cubicBezTo>
                  <a:pt x="1113" y="507"/>
                  <a:pt x="1112" y="501"/>
                  <a:pt x="1111" y="501"/>
                </a:cubicBezTo>
                <a:cubicBezTo>
                  <a:pt x="1110" y="502"/>
                  <a:pt x="1110" y="506"/>
                  <a:pt x="1110" y="511"/>
                </a:cubicBezTo>
                <a:cubicBezTo>
                  <a:pt x="1110" y="514"/>
                  <a:pt x="1111" y="519"/>
                  <a:pt x="1112" y="519"/>
                </a:cubicBezTo>
                <a:cubicBezTo>
                  <a:pt x="1113" y="519"/>
                  <a:pt x="1114" y="516"/>
                  <a:pt x="1113" y="511"/>
                </a:cubicBezTo>
                <a:close/>
                <a:moveTo>
                  <a:pt x="1051" y="330"/>
                </a:moveTo>
                <a:cubicBezTo>
                  <a:pt x="1048" y="332"/>
                  <a:pt x="1055" y="346"/>
                  <a:pt x="1057" y="346"/>
                </a:cubicBezTo>
                <a:cubicBezTo>
                  <a:pt x="1059" y="347"/>
                  <a:pt x="1059" y="344"/>
                  <a:pt x="1057" y="339"/>
                </a:cubicBezTo>
                <a:cubicBezTo>
                  <a:pt x="1056" y="335"/>
                  <a:pt x="1053" y="330"/>
                  <a:pt x="1051" y="330"/>
                </a:cubicBezTo>
                <a:close/>
                <a:moveTo>
                  <a:pt x="1078" y="388"/>
                </a:moveTo>
                <a:cubicBezTo>
                  <a:pt x="1079" y="388"/>
                  <a:pt x="1080" y="385"/>
                  <a:pt x="1078" y="380"/>
                </a:cubicBezTo>
                <a:cubicBezTo>
                  <a:pt x="1077" y="376"/>
                  <a:pt x="1075" y="371"/>
                  <a:pt x="1073" y="371"/>
                </a:cubicBezTo>
                <a:cubicBezTo>
                  <a:pt x="1070" y="373"/>
                  <a:pt x="1076" y="387"/>
                  <a:pt x="1078" y="388"/>
                </a:cubicBezTo>
                <a:close/>
                <a:moveTo>
                  <a:pt x="1066" y="351"/>
                </a:moveTo>
                <a:cubicBezTo>
                  <a:pt x="1063" y="352"/>
                  <a:pt x="1069" y="366"/>
                  <a:pt x="1072" y="367"/>
                </a:cubicBezTo>
                <a:cubicBezTo>
                  <a:pt x="1073" y="367"/>
                  <a:pt x="1073" y="364"/>
                  <a:pt x="1072" y="359"/>
                </a:cubicBezTo>
                <a:cubicBezTo>
                  <a:pt x="1070" y="356"/>
                  <a:pt x="1068" y="350"/>
                  <a:pt x="1066" y="351"/>
                </a:cubicBezTo>
                <a:close/>
                <a:moveTo>
                  <a:pt x="1070" y="474"/>
                </a:moveTo>
                <a:cubicBezTo>
                  <a:pt x="1072" y="475"/>
                  <a:pt x="1074" y="471"/>
                  <a:pt x="1073" y="466"/>
                </a:cubicBezTo>
                <a:cubicBezTo>
                  <a:pt x="1073" y="462"/>
                  <a:pt x="1071" y="456"/>
                  <a:pt x="1068" y="457"/>
                </a:cubicBezTo>
                <a:cubicBezTo>
                  <a:pt x="1064" y="458"/>
                  <a:pt x="1066" y="472"/>
                  <a:pt x="1070" y="474"/>
                </a:cubicBezTo>
                <a:close/>
                <a:moveTo>
                  <a:pt x="1085" y="452"/>
                </a:moveTo>
                <a:cubicBezTo>
                  <a:pt x="1087" y="453"/>
                  <a:pt x="1088" y="449"/>
                  <a:pt x="1087" y="444"/>
                </a:cubicBezTo>
                <a:cubicBezTo>
                  <a:pt x="1086" y="440"/>
                  <a:pt x="1084" y="434"/>
                  <a:pt x="1082" y="435"/>
                </a:cubicBezTo>
                <a:cubicBezTo>
                  <a:pt x="1079" y="437"/>
                  <a:pt x="1083" y="451"/>
                  <a:pt x="1085" y="452"/>
                </a:cubicBezTo>
                <a:close/>
                <a:moveTo>
                  <a:pt x="1093" y="452"/>
                </a:moveTo>
                <a:cubicBezTo>
                  <a:pt x="1094" y="453"/>
                  <a:pt x="1095" y="449"/>
                  <a:pt x="1094" y="444"/>
                </a:cubicBezTo>
                <a:cubicBezTo>
                  <a:pt x="1093" y="440"/>
                  <a:pt x="1091" y="434"/>
                  <a:pt x="1090" y="435"/>
                </a:cubicBezTo>
                <a:cubicBezTo>
                  <a:pt x="1086" y="437"/>
                  <a:pt x="1090" y="451"/>
                  <a:pt x="1093" y="452"/>
                </a:cubicBezTo>
                <a:close/>
                <a:moveTo>
                  <a:pt x="1095" y="430"/>
                </a:moveTo>
                <a:cubicBezTo>
                  <a:pt x="1096" y="430"/>
                  <a:pt x="1096" y="427"/>
                  <a:pt x="1096" y="423"/>
                </a:cubicBezTo>
                <a:cubicBezTo>
                  <a:pt x="1095" y="418"/>
                  <a:pt x="1093" y="413"/>
                  <a:pt x="1091" y="413"/>
                </a:cubicBezTo>
                <a:cubicBezTo>
                  <a:pt x="1090" y="414"/>
                  <a:pt x="1090" y="418"/>
                  <a:pt x="1091" y="423"/>
                </a:cubicBezTo>
                <a:cubicBezTo>
                  <a:pt x="1092" y="426"/>
                  <a:pt x="1094" y="430"/>
                  <a:pt x="1095" y="430"/>
                </a:cubicBezTo>
                <a:close/>
                <a:moveTo>
                  <a:pt x="1088" y="474"/>
                </a:moveTo>
                <a:cubicBezTo>
                  <a:pt x="1090" y="475"/>
                  <a:pt x="1091" y="471"/>
                  <a:pt x="1090" y="466"/>
                </a:cubicBezTo>
                <a:cubicBezTo>
                  <a:pt x="1090" y="462"/>
                  <a:pt x="1088" y="456"/>
                  <a:pt x="1086" y="457"/>
                </a:cubicBezTo>
                <a:cubicBezTo>
                  <a:pt x="1082" y="459"/>
                  <a:pt x="1086" y="473"/>
                  <a:pt x="1088" y="474"/>
                </a:cubicBezTo>
                <a:close/>
                <a:moveTo>
                  <a:pt x="1099" y="452"/>
                </a:moveTo>
                <a:cubicBezTo>
                  <a:pt x="1100" y="452"/>
                  <a:pt x="1101" y="449"/>
                  <a:pt x="1100" y="444"/>
                </a:cubicBezTo>
                <a:cubicBezTo>
                  <a:pt x="1099" y="440"/>
                  <a:pt x="1098" y="434"/>
                  <a:pt x="1096" y="435"/>
                </a:cubicBezTo>
                <a:cubicBezTo>
                  <a:pt x="1095" y="436"/>
                  <a:pt x="1095" y="439"/>
                  <a:pt x="1096" y="444"/>
                </a:cubicBezTo>
                <a:cubicBezTo>
                  <a:pt x="1097" y="448"/>
                  <a:pt x="1098" y="452"/>
                  <a:pt x="1099" y="452"/>
                </a:cubicBezTo>
                <a:close/>
                <a:moveTo>
                  <a:pt x="1101" y="413"/>
                </a:moveTo>
                <a:cubicBezTo>
                  <a:pt x="1099" y="415"/>
                  <a:pt x="1104" y="430"/>
                  <a:pt x="1105" y="430"/>
                </a:cubicBezTo>
                <a:cubicBezTo>
                  <a:pt x="1105" y="430"/>
                  <a:pt x="1105" y="427"/>
                  <a:pt x="1104" y="423"/>
                </a:cubicBezTo>
                <a:cubicBezTo>
                  <a:pt x="1103" y="418"/>
                  <a:pt x="1102" y="413"/>
                  <a:pt x="1101" y="413"/>
                </a:cubicBezTo>
                <a:close/>
                <a:moveTo>
                  <a:pt x="1103" y="474"/>
                </a:moveTo>
                <a:cubicBezTo>
                  <a:pt x="1104" y="474"/>
                  <a:pt x="1104" y="471"/>
                  <a:pt x="1104" y="466"/>
                </a:cubicBezTo>
                <a:cubicBezTo>
                  <a:pt x="1103" y="462"/>
                  <a:pt x="1102" y="456"/>
                  <a:pt x="1100" y="457"/>
                </a:cubicBezTo>
                <a:cubicBezTo>
                  <a:pt x="1099" y="457"/>
                  <a:pt x="1099" y="461"/>
                  <a:pt x="1100" y="466"/>
                </a:cubicBezTo>
                <a:cubicBezTo>
                  <a:pt x="1100" y="470"/>
                  <a:pt x="1101" y="474"/>
                  <a:pt x="1103" y="474"/>
                </a:cubicBezTo>
                <a:close/>
                <a:moveTo>
                  <a:pt x="1104" y="413"/>
                </a:moveTo>
                <a:cubicBezTo>
                  <a:pt x="1104" y="413"/>
                  <a:pt x="1104" y="413"/>
                  <a:pt x="1104" y="413"/>
                </a:cubicBezTo>
                <a:cubicBezTo>
                  <a:pt x="1103" y="415"/>
                  <a:pt x="1107" y="430"/>
                  <a:pt x="1108" y="430"/>
                </a:cubicBezTo>
                <a:cubicBezTo>
                  <a:pt x="1109" y="430"/>
                  <a:pt x="1108" y="425"/>
                  <a:pt x="1107" y="423"/>
                </a:cubicBezTo>
                <a:cubicBezTo>
                  <a:pt x="1106" y="419"/>
                  <a:pt x="1105" y="414"/>
                  <a:pt x="1104" y="413"/>
                </a:cubicBezTo>
                <a:close/>
                <a:moveTo>
                  <a:pt x="1105" y="452"/>
                </a:moveTo>
                <a:cubicBezTo>
                  <a:pt x="1106" y="452"/>
                  <a:pt x="1106" y="449"/>
                  <a:pt x="1105" y="444"/>
                </a:cubicBezTo>
                <a:cubicBezTo>
                  <a:pt x="1104" y="440"/>
                  <a:pt x="1103" y="434"/>
                  <a:pt x="1101" y="435"/>
                </a:cubicBezTo>
                <a:cubicBezTo>
                  <a:pt x="1099" y="437"/>
                  <a:pt x="1103" y="452"/>
                  <a:pt x="1105" y="452"/>
                </a:cubicBezTo>
                <a:close/>
                <a:moveTo>
                  <a:pt x="1077" y="452"/>
                </a:moveTo>
                <a:cubicBezTo>
                  <a:pt x="1079" y="453"/>
                  <a:pt x="1079" y="449"/>
                  <a:pt x="1079" y="444"/>
                </a:cubicBezTo>
                <a:cubicBezTo>
                  <a:pt x="1078" y="440"/>
                  <a:pt x="1076" y="434"/>
                  <a:pt x="1074" y="435"/>
                </a:cubicBezTo>
                <a:cubicBezTo>
                  <a:pt x="1070" y="437"/>
                  <a:pt x="1074" y="451"/>
                  <a:pt x="1077" y="452"/>
                </a:cubicBezTo>
                <a:close/>
                <a:moveTo>
                  <a:pt x="1043" y="387"/>
                </a:moveTo>
                <a:cubicBezTo>
                  <a:pt x="1045" y="388"/>
                  <a:pt x="1046" y="385"/>
                  <a:pt x="1045" y="380"/>
                </a:cubicBezTo>
                <a:cubicBezTo>
                  <a:pt x="1044" y="376"/>
                  <a:pt x="1041" y="371"/>
                  <a:pt x="1039" y="371"/>
                </a:cubicBezTo>
                <a:cubicBezTo>
                  <a:pt x="1034" y="373"/>
                  <a:pt x="1039" y="386"/>
                  <a:pt x="1043" y="387"/>
                </a:cubicBezTo>
                <a:close/>
                <a:moveTo>
                  <a:pt x="1048" y="409"/>
                </a:moveTo>
                <a:cubicBezTo>
                  <a:pt x="1051" y="410"/>
                  <a:pt x="1052" y="406"/>
                  <a:pt x="1051" y="401"/>
                </a:cubicBezTo>
                <a:cubicBezTo>
                  <a:pt x="1050" y="397"/>
                  <a:pt x="1047" y="392"/>
                  <a:pt x="1044" y="392"/>
                </a:cubicBezTo>
                <a:cubicBezTo>
                  <a:pt x="1040" y="394"/>
                  <a:pt x="1044" y="407"/>
                  <a:pt x="1048" y="409"/>
                </a:cubicBezTo>
                <a:close/>
                <a:moveTo>
                  <a:pt x="1098" y="392"/>
                </a:moveTo>
                <a:cubicBezTo>
                  <a:pt x="1098" y="392"/>
                  <a:pt x="1098" y="392"/>
                  <a:pt x="1098" y="392"/>
                </a:cubicBezTo>
                <a:cubicBezTo>
                  <a:pt x="1097" y="394"/>
                  <a:pt x="1102" y="408"/>
                  <a:pt x="1103" y="409"/>
                </a:cubicBezTo>
                <a:cubicBezTo>
                  <a:pt x="1103" y="408"/>
                  <a:pt x="1102" y="404"/>
                  <a:pt x="1102" y="401"/>
                </a:cubicBezTo>
                <a:cubicBezTo>
                  <a:pt x="1101" y="398"/>
                  <a:pt x="1099" y="392"/>
                  <a:pt x="1098" y="392"/>
                </a:cubicBezTo>
                <a:close/>
                <a:moveTo>
                  <a:pt x="1037" y="367"/>
                </a:moveTo>
                <a:cubicBezTo>
                  <a:pt x="1039" y="368"/>
                  <a:pt x="1040" y="364"/>
                  <a:pt x="1039" y="359"/>
                </a:cubicBezTo>
                <a:cubicBezTo>
                  <a:pt x="1038" y="356"/>
                  <a:pt x="1035" y="350"/>
                  <a:pt x="1032" y="351"/>
                </a:cubicBezTo>
                <a:cubicBezTo>
                  <a:pt x="1028" y="352"/>
                  <a:pt x="1033" y="365"/>
                  <a:pt x="1037" y="367"/>
                </a:cubicBezTo>
                <a:close/>
                <a:moveTo>
                  <a:pt x="1053" y="387"/>
                </a:moveTo>
                <a:cubicBezTo>
                  <a:pt x="1055" y="388"/>
                  <a:pt x="1056" y="385"/>
                  <a:pt x="1055" y="380"/>
                </a:cubicBezTo>
                <a:cubicBezTo>
                  <a:pt x="1054" y="376"/>
                  <a:pt x="1051" y="371"/>
                  <a:pt x="1049" y="371"/>
                </a:cubicBezTo>
                <a:cubicBezTo>
                  <a:pt x="1045" y="373"/>
                  <a:pt x="1049" y="386"/>
                  <a:pt x="1053" y="387"/>
                </a:cubicBezTo>
                <a:close/>
                <a:moveTo>
                  <a:pt x="1058" y="409"/>
                </a:moveTo>
                <a:cubicBezTo>
                  <a:pt x="1061" y="410"/>
                  <a:pt x="1062" y="406"/>
                  <a:pt x="1061" y="401"/>
                </a:cubicBezTo>
                <a:cubicBezTo>
                  <a:pt x="1060" y="397"/>
                  <a:pt x="1057" y="392"/>
                  <a:pt x="1055" y="392"/>
                </a:cubicBezTo>
                <a:cubicBezTo>
                  <a:pt x="1051" y="394"/>
                  <a:pt x="1055" y="407"/>
                  <a:pt x="1058" y="409"/>
                </a:cubicBezTo>
                <a:close/>
                <a:moveTo>
                  <a:pt x="1073" y="430"/>
                </a:moveTo>
                <a:cubicBezTo>
                  <a:pt x="1075" y="431"/>
                  <a:pt x="1075" y="427"/>
                  <a:pt x="1075" y="423"/>
                </a:cubicBezTo>
                <a:cubicBezTo>
                  <a:pt x="1074" y="418"/>
                  <a:pt x="1071" y="413"/>
                  <a:pt x="1069" y="413"/>
                </a:cubicBezTo>
                <a:cubicBezTo>
                  <a:pt x="1065" y="415"/>
                  <a:pt x="1070" y="429"/>
                  <a:pt x="1073" y="430"/>
                </a:cubicBezTo>
                <a:close/>
                <a:moveTo>
                  <a:pt x="1068" y="409"/>
                </a:moveTo>
                <a:cubicBezTo>
                  <a:pt x="1070" y="409"/>
                  <a:pt x="1070" y="406"/>
                  <a:pt x="1069" y="401"/>
                </a:cubicBezTo>
                <a:cubicBezTo>
                  <a:pt x="1069" y="397"/>
                  <a:pt x="1066" y="392"/>
                  <a:pt x="1064" y="392"/>
                </a:cubicBezTo>
                <a:cubicBezTo>
                  <a:pt x="1060" y="394"/>
                  <a:pt x="1065" y="408"/>
                  <a:pt x="1068" y="409"/>
                </a:cubicBezTo>
                <a:close/>
                <a:moveTo>
                  <a:pt x="1063" y="430"/>
                </a:moveTo>
                <a:cubicBezTo>
                  <a:pt x="1065" y="431"/>
                  <a:pt x="1066" y="428"/>
                  <a:pt x="1066" y="423"/>
                </a:cubicBezTo>
                <a:cubicBezTo>
                  <a:pt x="1065" y="418"/>
                  <a:pt x="1062" y="413"/>
                  <a:pt x="1060" y="413"/>
                </a:cubicBezTo>
                <a:cubicBezTo>
                  <a:pt x="1056" y="415"/>
                  <a:pt x="1059" y="428"/>
                  <a:pt x="1063" y="430"/>
                </a:cubicBezTo>
                <a:close/>
                <a:moveTo>
                  <a:pt x="37" y="690"/>
                </a:moveTo>
                <a:cubicBezTo>
                  <a:pt x="36" y="686"/>
                  <a:pt x="34" y="681"/>
                  <a:pt x="32" y="681"/>
                </a:cubicBezTo>
                <a:cubicBezTo>
                  <a:pt x="31" y="682"/>
                  <a:pt x="32" y="687"/>
                  <a:pt x="33" y="689"/>
                </a:cubicBezTo>
                <a:cubicBezTo>
                  <a:pt x="34" y="696"/>
                  <a:pt x="36" y="698"/>
                  <a:pt x="37" y="698"/>
                </a:cubicBezTo>
                <a:cubicBezTo>
                  <a:pt x="38" y="698"/>
                  <a:pt x="38" y="694"/>
                  <a:pt x="37" y="690"/>
                </a:cubicBezTo>
                <a:close/>
                <a:moveTo>
                  <a:pt x="43" y="711"/>
                </a:moveTo>
                <a:cubicBezTo>
                  <a:pt x="42" y="707"/>
                  <a:pt x="39" y="702"/>
                  <a:pt x="38" y="702"/>
                </a:cubicBezTo>
                <a:cubicBezTo>
                  <a:pt x="36" y="703"/>
                  <a:pt x="38" y="709"/>
                  <a:pt x="38" y="711"/>
                </a:cubicBezTo>
                <a:cubicBezTo>
                  <a:pt x="40" y="717"/>
                  <a:pt x="42" y="719"/>
                  <a:pt x="43" y="719"/>
                </a:cubicBezTo>
                <a:cubicBezTo>
                  <a:pt x="44" y="719"/>
                  <a:pt x="44" y="716"/>
                  <a:pt x="43" y="711"/>
                </a:cubicBezTo>
                <a:close/>
                <a:moveTo>
                  <a:pt x="1031" y="387"/>
                </a:moveTo>
                <a:cubicBezTo>
                  <a:pt x="1034" y="389"/>
                  <a:pt x="1036" y="385"/>
                  <a:pt x="1034" y="380"/>
                </a:cubicBezTo>
                <a:cubicBezTo>
                  <a:pt x="1034" y="376"/>
                  <a:pt x="1031" y="371"/>
                  <a:pt x="1028" y="371"/>
                </a:cubicBezTo>
                <a:cubicBezTo>
                  <a:pt x="1023" y="373"/>
                  <a:pt x="1027" y="385"/>
                  <a:pt x="1031" y="387"/>
                </a:cubicBezTo>
                <a:close/>
                <a:moveTo>
                  <a:pt x="32" y="669"/>
                </a:moveTo>
                <a:cubicBezTo>
                  <a:pt x="31" y="664"/>
                  <a:pt x="29" y="659"/>
                  <a:pt x="28" y="659"/>
                </a:cubicBezTo>
                <a:cubicBezTo>
                  <a:pt x="26" y="660"/>
                  <a:pt x="27" y="666"/>
                  <a:pt x="28" y="668"/>
                </a:cubicBezTo>
                <a:cubicBezTo>
                  <a:pt x="29" y="674"/>
                  <a:pt x="31" y="676"/>
                  <a:pt x="32" y="676"/>
                </a:cubicBezTo>
                <a:cubicBezTo>
                  <a:pt x="33" y="676"/>
                  <a:pt x="33" y="673"/>
                  <a:pt x="32" y="669"/>
                </a:cubicBezTo>
                <a:close/>
                <a:moveTo>
                  <a:pt x="1095" y="392"/>
                </a:moveTo>
                <a:cubicBezTo>
                  <a:pt x="1094" y="394"/>
                  <a:pt x="1099" y="409"/>
                  <a:pt x="1100" y="409"/>
                </a:cubicBezTo>
                <a:cubicBezTo>
                  <a:pt x="1100" y="409"/>
                  <a:pt x="1100" y="406"/>
                  <a:pt x="1099" y="401"/>
                </a:cubicBezTo>
                <a:cubicBezTo>
                  <a:pt x="1098" y="397"/>
                  <a:pt x="1096" y="392"/>
                  <a:pt x="1095" y="392"/>
                </a:cubicBezTo>
                <a:close/>
                <a:moveTo>
                  <a:pt x="65" y="719"/>
                </a:moveTo>
                <a:cubicBezTo>
                  <a:pt x="67" y="720"/>
                  <a:pt x="67" y="716"/>
                  <a:pt x="66" y="711"/>
                </a:cubicBezTo>
                <a:cubicBezTo>
                  <a:pt x="65" y="707"/>
                  <a:pt x="63" y="702"/>
                  <a:pt x="60" y="702"/>
                </a:cubicBezTo>
                <a:cubicBezTo>
                  <a:pt x="57" y="704"/>
                  <a:pt x="61" y="717"/>
                  <a:pt x="65" y="719"/>
                </a:cubicBezTo>
                <a:close/>
                <a:moveTo>
                  <a:pt x="19" y="435"/>
                </a:moveTo>
                <a:cubicBezTo>
                  <a:pt x="18" y="436"/>
                  <a:pt x="17" y="439"/>
                  <a:pt x="16" y="444"/>
                </a:cubicBezTo>
                <a:cubicBezTo>
                  <a:pt x="15" y="448"/>
                  <a:pt x="15" y="452"/>
                  <a:pt x="16" y="452"/>
                </a:cubicBezTo>
                <a:cubicBezTo>
                  <a:pt x="16" y="452"/>
                  <a:pt x="18" y="449"/>
                  <a:pt x="19" y="444"/>
                </a:cubicBezTo>
                <a:cubicBezTo>
                  <a:pt x="19" y="440"/>
                  <a:pt x="20" y="434"/>
                  <a:pt x="19" y="435"/>
                </a:cubicBezTo>
                <a:close/>
                <a:moveTo>
                  <a:pt x="15" y="457"/>
                </a:moveTo>
                <a:cubicBezTo>
                  <a:pt x="14" y="457"/>
                  <a:pt x="13" y="461"/>
                  <a:pt x="12" y="466"/>
                </a:cubicBezTo>
                <a:cubicBezTo>
                  <a:pt x="12" y="470"/>
                  <a:pt x="11" y="474"/>
                  <a:pt x="12" y="474"/>
                </a:cubicBezTo>
                <a:cubicBezTo>
                  <a:pt x="13" y="474"/>
                  <a:pt x="14" y="471"/>
                  <a:pt x="15" y="466"/>
                </a:cubicBezTo>
                <a:cubicBezTo>
                  <a:pt x="16" y="462"/>
                  <a:pt x="16" y="456"/>
                  <a:pt x="15" y="457"/>
                </a:cubicBezTo>
                <a:close/>
                <a:moveTo>
                  <a:pt x="18" y="659"/>
                </a:moveTo>
                <a:cubicBezTo>
                  <a:pt x="16" y="661"/>
                  <a:pt x="20" y="676"/>
                  <a:pt x="21" y="676"/>
                </a:cubicBezTo>
                <a:cubicBezTo>
                  <a:pt x="22" y="676"/>
                  <a:pt x="22" y="673"/>
                  <a:pt x="21" y="669"/>
                </a:cubicBezTo>
                <a:cubicBezTo>
                  <a:pt x="20" y="664"/>
                  <a:pt x="19" y="659"/>
                  <a:pt x="18" y="659"/>
                </a:cubicBezTo>
                <a:close/>
                <a:moveTo>
                  <a:pt x="22" y="659"/>
                </a:moveTo>
                <a:cubicBezTo>
                  <a:pt x="21" y="660"/>
                  <a:pt x="22" y="666"/>
                  <a:pt x="22" y="668"/>
                </a:cubicBezTo>
                <a:cubicBezTo>
                  <a:pt x="24" y="674"/>
                  <a:pt x="25" y="676"/>
                  <a:pt x="26" y="676"/>
                </a:cubicBezTo>
                <a:cubicBezTo>
                  <a:pt x="27" y="676"/>
                  <a:pt x="27" y="673"/>
                  <a:pt x="26" y="669"/>
                </a:cubicBezTo>
                <a:cubicBezTo>
                  <a:pt x="25" y="664"/>
                  <a:pt x="24" y="659"/>
                  <a:pt x="22" y="659"/>
                </a:cubicBezTo>
                <a:close/>
                <a:moveTo>
                  <a:pt x="60" y="659"/>
                </a:moveTo>
                <a:cubicBezTo>
                  <a:pt x="56" y="661"/>
                  <a:pt x="60" y="674"/>
                  <a:pt x="63" y="676"/>
                </a:cubicBezTo>
                <a:cubicBezTo>
                  <a:pt x="66" y="677"/>
                  <a:pt x="67" y="674"/>
                  <a:pt x="66" y="669"/>
                </a:cubicBezTo>
                <a:cubicBezTo>
                  <a:pt x="65" y="664"/>
                  <a:pt x="63" y="659"/>
                  <a:pt x="60" y="659"/>
                </a:cubicBezTo>
                <a:close/>
                <a:moveTo>
                  <a:pt x="1084" y="351"/>
                </a:moveTo>
                <a:cubicBezTo>
                  <a:pt x="1084" y="351"/>
                  <a:pt x="1084" y="351"/>
                  <a:pt x="1084" y="351"/>
                </a:cubicBezTo>
                <a:cubicBezTo>
                  <a:pt x="1084" y="352"/>
                  <a:pt x="1089" y="366"/>
                  <a:pt x="1090" y="367"/>
                </a:cubicBezTo>
                <a:cubicBezTo>
                  <a:pt x="1091" y="366"/>
                  <a:pt x="1089" y="362"/>
                  <a:pt x="1088" y="359"/>
                </a:cubicBezTo>
                <a:cubicBezTo>
                  <a:pt x="1087" y="356"/>
                  <a:pt x="1085" y="351"/>
                  <a:pt x="1084" y="351"/>
                </a:cubicBezTo>
                <a:close/>
                <a:moveTo>
                  <a:pt x="1089" y="371"/>
                </a:moveTo>
                <a:cubicBezTo>
                  <a:pt x="1087" y="373"/>
                  <a:pt x="1093" y="388"/>
                  <a:pt x="1094" y="388"/>
                </a:cubicBezTo>
                <a:cubicBezTo>
                  <a:pt x="1095" y="388"/>
                  <a:pt x="1094" y="384"/>
                  <a:pt x="1093" y="380"/>
                </a:cubicBezTo>
                <a:cubicBezTo>
                  <a:pt x="1092" y="376"/>
                  <a:pt x="1089" y="371"/>
                  <a:pt x="1089" y="371"/>
                </a:cubicBezTo>
                <a:close/>
                <a:moveTo>
                  <a:pt x="1081" y="351"/>
                </a:moveTo>
                <a:cubicBezTo>
                  <a:pt x="1080" y="353"/>
                  <a:pt x="1086" y="367"/>
                  <a:pt x="1087" y="367"/>
                </a:cubicBezTo>
                <a:cubicBezTo>
                  <a:pt x="1088" y="367"/>
                  <a:pt x="1087" y="364"/>
                  <a:pt x="1086" y="359"/>
                </a:cubicBezTo>
                <a:cubicBezTo>
                  <a:pt x="1084" y="356"/>
                  <a:pt x="1082" y="350"/>
                  <a:pt x="1081" y="351"/>
                </a:cubicBezTo>
                <a:close/>
                <a:moveTo>
                  <a:pt x="73" y="647"/>
                </a:moveTo>
                <a:cubicBezTo>
                  <a:pt x="73" y="643"/>
                  <a:pt x="71" y="637"/>
                  <a:pt x="68" y="637"/>
                </a:cubicBezTo>
                <a:cubicBezTo>
                  <a:pt x="63" y="639"/>
                  <a:pt x="66" y="653"/>
                  <a:pt x="70" y="654"/>
                </a:cubicBezTo>
                <a:cubicBezTo>
                  <a:pt x="72" y="655"/>
                  <a:pt x="74" y="652"/>
                  <a:pt x="73" y="647"/>
                </a:cubicBezTo>
                <a:close/>
                <a:moveTo>
                  <a:pt x="1092" y="371"/>
                </a:moveTo>
                <a:cubicBezTo>
                  <a:pt x="1092" y="371"/>
                  <a:pt x="1092" y="371"/>
                  <a:pt x="1092" y="371"/>
                </a:cubicBezTo>
                <a:cubicBezTo>
                  <a:pt x="1091" y="373"/>
                  <a:pt x="1096" y="387"/>
                  <a:pt x="1097" y="388"/>
                </a:cubicBezTo>
                <a:cubicBezTo>
                  <a:pt x="1097" y="387"/>
                  <a:pt x="1096" y="383"/>
                  <a:pt x="1095" y="380"/>
                </a:cubicBezTo>
                <a:cubicBezTo>
                  <a:pt x="1094" y="377"/>
                  <a:pt x="1092" y="371"/>
                  <a:pt x="1092" y="371"/>
                </a:cubicBezTo>
                <a:close/>
                <a:moveTo>
                  <a:pt x="1076" y="330"/>
                </a:moveTo>
                <a:cubicBezTo>
                  <a:pt x="1076" y="330"/>
                  <a:pt x="1076" y="330"/>
                  <a:pt x="1076" y="330"/>
                </a:cubicBezTo>
                <a:cubicBezTo>
                  <a:pt x="1076" y="332"/>
                  <a:pt x="1081" y="346"/>
                  <a:pt x="1083" y="346"/>
                </a:cubicBezTo>
                <a:cubicBezTo>
                  <a:pt x="1083" y="346"/>
                  <a:pt x="1082" y="342"/>
                  <a:pt x="1081" y="339"/>
                </a:cubicBezTo>
                <a:cubicBezTo>
                  <a:pt x="1079" y="336"/>
                  <a:pt x="1077" y="331"/>
                  <a:pt x="1076" y="330"/>
                </a:cubicBezTo>
                <a:close/>
                <a:moveTo>
                  <a:pt x="65" y="681"/>
                </a:moveTo>
                <a:cubicBezTo>
                  <a:pt x="61" y="683"/>
                  <a:pt x="65" y="696"/>
                  <a:pt x="68" y="698"/>
                </a:cubicBezTo>
                <a:cubicBezTo>
                  <a:pt x="70" y="699"/>
                  <a:pt x="72" y="695"/>
                  <a:pt x="71" y="690"/>
                </a:cubicBezTo>
                <a:cubicBezTo>
                  <a:pt x="70" y="686"/>
                  <a:pt x="67" y="681"/>
                  <a:pt x="65" y="681"/>
                </a:cubicBezTo>
                <a:close/>
                <a:moveTo>
                  <a:pt x="1073" y="330"/>
                </a:moveTo>
                <a:cubicBezTo>
                  <a:pt x="1072" y="332"/>
                  <a:pt x="1079" y="346"/>
                  <a:pt x="1080" y="346"/>
                </a:cubicBezTo>
                <a:cubicBezTo>
                  <a:pt x="1080" y="346"/>
                  <a:pt x="1080" y="343"/>
                  <a:pt x="1078" y="339"/>
                </a:cubicBezTo>
                <a:cubicBezTo>
                  <a:pt x="1077" y="335"/>
                  <a:pt x="1074" y="330"/>
                  <a:pt x="1073" y="330"/>
                </a:cubicBezTo>
                <a:close/>
                <a:moveTo>
                  <a:pt x="71" y="659"/>
                </a:moveTo>
                <a:cubicBezTo>
                  <a:pt x="66" y="661"/>
                  <a:pt x="70" y="674"/>
                  <a:pt x="74" y="676"/>
                </a:cubicBezTo>
                <a:cubicBezTo>
                  <a:pt x="76" y="677"/>
                  <a:pt x="78" y="674"/>
                  <a:pt x="77" y="669"/>
                </a:cubicBezTo>
                <a:cubicBezTo>
                  <a:pt x="76" y="664"/>
                  <a:pt x="74" y="659"/>
                  <a:pt x="71" y="659"/>
                </a:cubicBezTo>
                <a:close/>
                <a:moveTo>
                  <a:pt x="47" y="351"/>
                </a:moveTo>
                <a:cubicBezTo>
                  <a:pt x="44" y="352"/>
                  <a:pt x="40" y="366"/>
                  <a:pt x="42" y="367"/>
                </a:cubicBezTo>
                <a:cubicBezTo>
                  <a:pt x="42" y="367"/>
                  <a:pt x="44" y="364"/>
                  <a:pt x="46" y="359"/>
                </a:cubicBezTo>
                <a:cubicBezTo>
                  <a:pt x="48" y="356"/>
                  <a:pt x="49" y="350"/>
                  <a:pt x="47" y="351"/>
                </a:cubicBezTo>
                <a:close/>
                <a:moveTo>
                  <a:pt x="47" y="367"/>
                </a:moveTo>
                <a:cubicBezTo>
                  <a:pt x="48" y="367"/>
                  <a:pt x="50" y="364"/>
                  <a:pt x="52" y="359"/>
                </a:cubicBezTo>
                <a:cubicBezTo>
                  <a:pt x="53" y="356"/>
                  <a:pt x="55" y="350"/>
                  <a:pt x="53" y="351"/>
                </a:cubicBezTo>
                <a:cubicBezTo>
                  <a:pt x="49" y="352"/>
                  <a:pt x="46" y="366"/>
                  <a:pt x="47" y="367"/>
                </a:cubicBezTo>
                <a:close/>
                <a:moveTo>
                  <a:pt x="55" y="330"/>
                </a:moveTo>
                <a:cubicBezTo>
                  <a:pt x="52" y="332"/>
                  <a:pt x="48" y="346"/>
                  <a:pt x="49" y="346"/>
                </a:cubicBezTo>
                <a:cubicBezTo>
                  <a:pt x="50" y="347"/>
                  <a:pt x="52" y="344"/>
                  <a:pt x="54" y="339"/>
                </a:cubicBezTo>
                <a:cubicBezTo>
                  <a:pt x="55" y="335"/>
                  <a:pt x="57" y="330"/>
                  <a:pt x="55" y="330"/>
                </a:cubicBezTo>
                <a:close/>
                <a:moveTo>
                  <a:pt x="61" y="330"/>
                </a:moveTo>
                <a:cubicBezTo>
                  <a:pt x="57" y="332"/>
                  <a:pt x="53" y="346"/>
                  <a:pt x="54" y="346"/>
                </a:cubicBezTo>
                <a:cubicBezTo>
                  <a:pt x="55" y="347"/>
                  <a:pt x="58" y="344"/>
                  <a:pt x="59" y="339"/>
                </a:cubicBezTo>
                <a:cubicBezTo>
                  <a:pt x="61" y="335"/>
                  <a:pt x="62" y="330"/>
                  <a:pt x="61" y="330"/>
                </a:cubicBezTo>
                <a:close/>
                <a:moveTo>
                  <a:pt x="56" y="719"/>
                </a:moveTo>
                <a:cubicBezTo>
                  <a:pt x="58" y="719"/>
                  <a:pt x="59" y="716"/>
                  <a:pt x="57" y="711"/>
                </a:cubicBezTo>
                <a:cubicBezTo>
                  <a:pt x="56" y="707"/>
                  <a:pt x="54" y="702"/>
                  <a:pt x="52" y="702"/>
                </a:cubicBezTo>
                <a:cubicBezTo>
                  <a:pt x="48" y="704"/>
                  <a:pt x="54" y="718"/>
                  <a:pt x="56" y="719"/>
                </a:cubicBezTo>
                <a:close/>
                <a:moveTo>
                  <a:pt x="49" y="719"/>
                </a:moveTo>
                <a:cubicBezTo>
                  <a:pt x="50" y="719"/>
                  <a:pt x="51" y="716"/>
                  <a:pt x="50" y="711"/>
                </a:cubicBezTo>
                <a:cubicBezTo>
                  <a:pt x="49" y="707"/>
                  <a:pt x="46" y="702"/>
                  <a:pt x="44" y="702"/>
                </a:cubicBezTo>
                <a:cubicBezTo>
                  <a:pt x="41" y="704"/>
                  <a:pt x="47" y="718"/>
                  <a:pt x="49" y="719"/>
                </a:cubicBezTo>
                <a:close/>
                <a:moveTo>
                  <a:pt x="1025" y="366"/>
                </a:moveTo>
                <a:cubicBezTo>
                  <a:pt x="1028" y="368"/>
                  <a:pt x="1030" y="365"/>
                  <a:pt x="1028" y="359"/>
                </a:cubicBezTo>
                <a:cubicBezTo>
                  <a:pt x="1027" y="356"/>
                  <a:pt x="1024" y="350"/>
                  <a:pt x="1021" y="351"/>
                </a:cubicBezTo>
                <a:cubicBezTo>
                  <a:pt x="1017" y="352"/>
                  <a:pt x="1021" y="364"/>
                  <a:pt x="1025" y="366"/>
                </a:cubicBezTo>
                <a:close/>
                <a:moveTo>
                  <a:pt x="43" y="698"/>
                </a:moveTo>
                <a:cubicBezTo>
                  <a:pt x="45" y="698"/>
                  <a:pt x="45" y="695"/>
                  <a:pt x="44" y="690"/>
                </a:cubicBezTo>
                <a:cubicBezTo>
                  <a:pt x="43" y="686"/>
                  <a:pt x="41" y="681"/>
                  <a:pt x="39" y="681"/>
                </a:cubicBezTo>
                <a:cubicBezTo>
                  <a:pt x="36" y="683"/>
                  <a:pt x="41" y="697"/>
                  <a:pt x="43" y="698"/>
                </a:cubicBezTo>
                <a:close/>
                <a:moveTo>
                  <a:pt x="46" y="676"/>
                </a:moveTo>
                <a:cubicBezTo>
                  <a:pt x="47" y="677"/>
                  <a:pt x="48" y="673"/>
                  <a:pt x="47" y="669"/>
                </a:cubicBezTo>
                <a:cubicBezTo>
                  <a:pt x="46" y="664"/>
                  <a:pt x="44" y="659"/>
                  <a:pt x="42" y="659"/>
                </a:cubicBezTo>
                <a:cubicBezTo>
                  <a:pt x="38" y="661"/>
                  <a:pt x="43" y="676"/>
                  <a:pt x="46" y="676"/>
                </a:cubicBezTo>
                <a:close/>
                <a:moveTo>
                  <a:pt x="51" y="698"/>
                </a:moveTo>
                <a:cubicBezTo>
                  <a:pt x="52" y="698"/>
                  <a:pt x="53" y="695"/>
                  <a:pt x="52" y="690"/>
                </a:cubicBezTo>
                <a:cubicBezTo>
                  <a:pt x="51" y="686"/>
                  <a:pt x="49" y="681"/>
                  <a:pt x="47" y="681"/>
                </a:cubicBezTo>
                <a:cubicBezTo>
                  <a:pt x="43" y="683"/>
                  <a:pt x="48" y="697"/>
                  <a:pt x="51" y="698"/>
                </a:cubicBezTo>
                <a:close/>
                <a:moveTo>
                  <a:pt x="69" y="311"/>
                </a:moveTo>
                <a:cubicBezTo>
                  <a:pt x="66" y="312"/>
                  <a:pt x="61" y="326"/>
                  <a:pt x="62" y="326"/>
                </a:cubicBezTo>
                <a:cubicBezTo>
                  <a:pt x="63" y="327"/>
                  <a:pt x="66" y="324"/>
                  <a:pt x="68" y="319"/>
                </a:cubicBezTo>
                <a:cubicBezTo>
                  <a:pt x="69" y="316"/>
                  <a:pt x="71" y="310"/>
                  <a:pt x="69" y="311"/>
                </a:cubicBezTo>
                <a:close/>
                <a:moveTo>
                  <a:pt x="91" y="702"/>
                </a:moveTo>
                <a:cubicBezTo>
                  <a:pt x="87" y="704"/>
                  <a:pt x="90" y="716"/>
                  <a:pt x="95" y="718"/>
                </a:cubicBezTo>
                <a:cubicBezTo>
                  <a:pt x="98" y="720"/>
                  <a:pt x="99" y="717"/>
                  <a:pt x="98" y="711"/>
                </a:cubicBezTo>
                <a:cubicBezTo>
                  <a:pt x="97" y="707"/>
                  <a:pt x="95" y="702"/>
                  <a:pt x="91" y="702"/>
                </a:cubicBezTo>
                <a:close/>
                <a:moveTo>
                  <a:pt x="80" y="702"/>
                </a:moveTo>
                <a:cubicBezTo>
                  <a:pt x="76" y="704"/>
                  <a:pt x="80" y="717"/>
                  <a:pt x="84" y="719"/>
                </a:cubicBezTo>
                <a:cubicBezTo>
                  <a:pt x="87" y="720"/>
                  <a:pt x="88" y="716"/>
                  <a:pt x="87" y="711"/>
                </a:cubicBezTo>
                <a:cubicBezTo>
                  <a:pt x="86" y="707"/>
                  <a:pt x="83" y="702"/>
                  <a:pt x="80" y="702"/>
                </a:cubicBezTo>
                <a:close/>
                <a:moveTo>
                  <a:pt x="99" y="681"/>
                </a:moveTo>
                <a:cubicBezTo>
                  <a:pt x="94" y="682"/>
                  <a:pt x="97" y="695"/>
                  <a:pt x="102" y="697"/>
                </a:cubicBezTo>
                <a:cubicBezTo>
                  <a:pt x="105" y="699"/>
                  <a:pt x="107" y="695"/>
                  <a:pt x="106" y="690"/>
                </a:cubicBezTo>
                <a:cubicBezTo>
                  <a:pt x="105" y="686"/>
                  <a:pt x="102" y="681"/>
                  <a:pt x="99" y="681"/>
                </a:cubicBezTo>
                <a:close/>
                <a:moveTo>
                  <a:pt x="87" y="681"/>
                </a:moveTo>
                <a:cubicBezTo>
                  <a:pt x="82" y="682"/>
                  <a:pt x="85" y="695"/>
                  <a:pt x="89" y="697"/>
                </a:cubicBezTo>
                <a:cubicBezTo>
                  <a:pt x="92" y="699"/>
                  <a:pt x="94" y="696"/>
                  <a:pt x="93" y="690"/>
                </a:cubicBezTo>
                <a:cubicBezTo>
                  <a:pt x="92" y="686"/>
                  <a:pt x="90" y="681"/>
                  <a:pt x="87" y="681"/>
                </a:cubicBezTo>
                <a:close/>
                <a:moveTo>
                  <a:pt x="10" y="637"/>
                </a:moveTo>
                <a:cubicBezTo>
                  <a:pt x="10" y="637"/>
                  <a:pt x="10" y="637"/>
                  <a:pt x="10" y="637"/>
                </a:cubicBezTo>
                <a:cubicBezTo>
                  <a:pt x="9" y="639"/>
                  <a:pt x="12" y="654"/>
                  <a:pt x="13" y="655"/>
                </a:cubicBezTo>
                <a:cubicBezTo>
                  <a:pt x="14" y="654"/>
                  <a:pt x="13" y="650"/>
                  <a:pt x="13" y="647"/>
                </a:cubicBezTo>
                <a:cubicBezTo>
                  <a:pt x="12" y="643"/>
                  <a:pt x="11" y="638"/>
                  <a:pt x="10" y="637"/>
                </a:cubicBezTo>
                <a:close/>
                <a:moveTo>
                  <a:pt x="89" y="669"/>
                </a:moveTo>
                <a:cubicBezTo>
                  <a:pt x="88" y="664"/>
                  <a:pt x="86" y="659"/>
                  <a:pt x="82" y="659"/>
                </a:cubicBezTo>
                <a:cubicBezTo>
                  <a:pt x="78" y="661"/>
                  <a:pt x="80" y="673"/>
                  <a:pt x="85" y="676"/>
                </a:cubicBezTo>
                <a:cubicBezTo>
                  <a:pt x="88" y="678"/>
                  <a:pt x="89" y="674"/>
                  <a:pt x="89" y="669"/>
                </a:cubicBezTo>
                <a:close/>
                <a:moveTo>
                  <a:pt x="75" y="311"/>
                </a:moveTo>
                <a:cubicBezTo>
                  <a:pt x="71" y="312"/>
                  <a:pt x="67" y="326"/>
                  <a:pt x="69" y="326"/>
                </a:cubicBezTo>
                <a:cubicBezTo>
                  <a:pt x="70" y="327"/>
                  <a:pt x="72" y="324"/>
                  <a:pt x="74" y="319"/>
                </a:cubicBezTo>
                <a:cubicBezTo>
                  <a:pt x="76" y="316"/>
                  <a:pt x="77" y="310"/>
                  <a:pt x="75" y="311"/>
                </a:cubicBezTo>
                <a:close/>
                <a:moveTo>
                  <a:pt x="81" y="654"/>
                </a:moveTo>
                <a:cubicBezTo>
                  <a:pt x="84" y="656"/>
                  <a:pt x="86" y="652"/>
                  <a:pt x="85" y="647"/>
                </a:cubicBezTo>
                <a:cubicBezTo>
                  <a:pt x="85" y="643"/>
                  <a:pt x="82" y="637"/>
                  <a:pt x="79" y="637"/>
                </a:cubicBezTo>
                <a:cubicBezTo>
                  <a:pt x="74" y="639"/>
                  <a:pt x="77" y="652"/>
                  <a:pt x="81" y="654"/>
                </a:cubicBezTo>
                <a:close/>
                <a:moveTo>
                  <a:pt x="57" y="637"/>
                </a:moveTo>
                <a:cubicBezTo>
                  <a:pt x="53" y="639"/>
                  <a:pt x="56" y="653"/>
                  <a:pt x="59" y="654"/>
                </a:cubicBezTo>
                <a:cubicBezTo>
                  <a:pt x="61" y="655"/>
                  <a:pt x="63" y="652"/>
                  <a:pt x="62" y="647"/>
                </a:cubicBezTo>
                <a:cubicBezTo>
                  <a:pt x="62" y="643"/>
                  <a:pt x="60" y="637"/>
                  <a:pt x="57" y="637"/>
                </a:cubicBezTo>
                <a:close/>
                <a:moveTo>
                  <a:pt x="75" y="681"/>
                </a:moveTo>
                <a:cubicBezTo>
                  <a:pt x="71" y="683"/>
                  <a:pt x="75" y="696"/>
                  <a:pt x="79" y="698"/>
                </a:cubicBezTo>
                <a:cubicBezTo>
                  <a:pt x="81" y="699"/>
                  <a:pt x="82" y="695"/>
                  <a:pt x="81" y="690"/>
                </a:cubicBezTo>
                <a:cubicBezTo>
                  <a:pt x="81" y="686"/>
                  <a:pt x="78" y="681"/>
                  <a:pt x="75" y="681"/>
                </a:cubicBezTo>
                <a:close/>
                <a:moveTo>
                  <a:pt x="38" y="633"/>
                </a:moveTo>
                <a:cubicBezTo>
                  <a:pt x="39" y="633"/>
                  <a:pt x="40" y="630"/>
                  <a:pt x="40" y="625"/>
                </a:cubicBezTo>
                <a:cubicBezTo>
                  <a:pt x="40" y="620"/>
                  <a:pt x="38" y="615"/>
                  <a:pt x="36" y="615"/>
                </a:cubicBezTo>
                <a:cubicBezTo>
                  <a:pt x="32" y="617"/>
                  <a:pt x="35" y="632"/>
                  <a:pt x="38" y="633"/>
                </a:cubicBezTo>
                <a:close/>
                <a:moveTo>
                  <a:pt x="57" y="326"/>
                </a:moveTo>
                <a:cubicBezTo>
                  <a:pt x="58" y="327"/>
                  <a:pt x="60" y="324"/>
                  <a:pt x="62" y="319"/>
                </a:cubicBezTo>
                <a:cubicBezTo>
                  <a:pt x="64" y="316"/>
                  <a:pt x="65" y="310"/>
                  <a:pt x="64" y="311"/>
                </a:cubicBezTo>
                <a:cubicBezTo>
                  <a:pt x="61" y="312"/>
                  <a:pt x="56" y="326"/>
                  <a:pt x="57" y="326"/>
                </a:cubicBezTo>
                <a:close/>
                <a:moveTo>
                  <a:pt x="70" y="702"/>
                </a:moveTo>
                <a:cubicBezTo>
                  <a:pt x="66" y="704"/>
                  <a:pt x="70" y="717"/>
                  <a:pt x="74" y="719"/>
                </a:cubicBezTo>
                <a:cubicBezTo>
                  <a:pt x="76" y="720"/>
                  <a:pt x="77" y="716"/>
                  <a:pt x="76" y="711"/>
                </a:cubicBezTo>
                <a:cubicBezTo>
                  <a:pt x="75" y="707"/>
                  <a:pt x="72" y="702"/>
                  <a:pt x="70" y="702"/>
                </a:cubicBezTo>
                <a:close/>
                <a:moveTo>
                  <a:pt x="1021" y="339"/>
                </a:moveTo>
                <a:cubicBezTo>
                  <a:pt x="1020" y="335"/>
                  <a:pt x="1017" y="330"/>
                  <a:pt x="1014" y="330"/>
                </a:cubicBezTo>
                <a:cubicBezTo>
                  <a:pt x="1010" y="332"/>
                  <a:pt x="1015" y="344"/>
                  <a:pt x="1019" y="346"/>
                </a:cubicBezTo>
                <a:cubicBezTo>
                  <a:pt x="1022" y="347"/>
                  <a:pt x="1023" y="344"/>
                  <a:pt x="1021" y="339"/>
                </a:cubicBezTo>
                <a:close/>
                <a:moveTo>
                  <a:pt x="1014" y="366"/>
                </a:moveTo>
                <a:cubicBezTo>
                  <a:pt x="1017" y="368"/>
                  <a:pt x="1018" y="365"/>
                  <a:pt x="1017" y="359"/>
                </a:cubicBezTo>
                <a:cubicBezTo>
                  <a:pt x="1016" y="356"/>
                  <a:pt x="1013" y="350"/>
                  <a:pt x="1010" y="351"/>
                </a:cubicBezTo>
                <a:cubicBezTo>
                  <a:pt x="1005" y="352"/>
                  <a:pt x="1009" y="364"/>
                  <a:pt x="1014" y="366"/>
                </a:cubicBezTo>
                <a:close/>
                <a:moveTo>
                  <a:pt x="60" y="311"/>
                </a:moveTo>
                <a:cubicBezTo>
                  <a:pt x="57" y="313"/>
                  <a:pt x="52" y="326"/>
                  <a:pt x="53" y="326"/>
                </a:cubicBezTo>
                <a:cubicBezTo>
                  <a:pt x="54" y="326"/>
                  <a:pt x="56" y="323"/>
                  <a:pt x="57" y="319"/>
                </a:cubicBezTo>
                <a:cubicBezTo>
                  <a:pt x="59" y="316"/>
                  <a:pt x="61" y="310"/>
                  <a:pt x="60" y="311"/>
                </a:cubicBezTo>
                <a:close/>
                <a:moveTo>
                  <a:pt x="1007" y="346"/>
                </a:moveTo>
                <a:cubicBezTo>
                  <a:pt x="1010" y="347"/>
                  <a:pt x="1012" y="344"/>
                  <a:pt x="1010" y="339"/>
                </a:cubicBezTo>
                <a:cubicBezTo>
                  <a:pt x="1009" y="335"/>
                  <a:pt x="1006" y="330"/>
                  <a:pt x="1003" y="330"/>
                </a:cubicBezTo>
                <a:cubicBezTo>
                  <a:pt x="998" y="332"/>
                  <a:pt x="1003" y="344"/>
                  <a:pt x="1007" y="346"/>
                </a:cubicBezTo>
                <a:close/>
                <a:moveTo>
                  <a:pt x="38" y="676"/>
                </a:moveTo>
                <a:cubicBezTo>
                  <a:pt x="39" y="677"/>
                  <a:pt x="40" y="673"/>
                  <a:pt x="39" y="669"/>
                </a:cubicBezTo>
                <a:cubicBezTo>
                  <a:pt x="38" y="664"/>
                  <a:pt x="36" y="659"/>
                  <a:pt x="34" y="659"/>
                </a:cubicBezTo>
                <a:cubicBezTo>
                  <a:pt x="31" y="661"/>
                  <a:pt x="36" y="676"/>
                  <a:pt x="38" y="676"/>
                </a:cubicBezTo>
                <a:close/>
                <a:moveTo>
                  <a:pt x="1001" y="366"/>
                </a:moveTo>
                <a:cubicBezTo>
                  <a:pt x="1004" y="368"/>
                  <a:pt x="1006" y="365"/>
                  <a:pt x="1005" y="359"/>
                </a:cubicBezTo>
                <a:cubicBezTo>
                  <a:pt x="1004" y="356"/>
                  <a:pt x="1001" y="350"/>
                  <a:pt x="997" y="351"/>
                </a:cubicBezTo>
                <a:cubicBezTo>
                  <a:pt x="992" y="352"/>
                  <a:pt x="996" y="364"/>
                  <a:pt x="1001" y="366"/>
                </a:cubicBezTo>
                <a:close/>
                <a:moveTo>
                  <a:pt x="40" y="351"/>
                </a:moveTo>
                <a:cubicBezTo>
                  <a:pt x="38" y="352"/>
                  <a:pt x="33" y="366"/>
                  <a:pt x="34" y="367"/>
                </a:cubicBezTo>
                <a:cubicBezTo>
                  <a:pt x="35" y="366"/>
                  <a:pt x="37" y="362"/>
                  <a:pt x="38" y="359"/>
                </a:cubicBezTo>
                <a:cubicBezTo>
                  <a:pt x="39" y="356"/>
                  <a:pt x="40" y="351"/>
                  <a:pt x="40" y="351"/>
                </a:cubicBezTo>
                <a:cubicBezTo>
                  <a:pt x="40" y="351"/>
                  <a:pt x="40" y="351"/>
                  <a:pt x="40" y="351"/>
                </a:cubicBezTo>
                <a:close/>
                <a:moveTo>
                  <a:pt x="31" y="388"/>
                </a:moveTo>
                <a:cubicBezTo>
                  <a:pt x="31" y="388"/>
                  <a:pt x="33" y="384"/>
                  <a:pt x="34" y="380"/>
                </a:cubicBezTo>
                <a:cubicBezTo>
                  <a:pt x="36" y="376"/>
                  <a:pt x="37" y="371"/>
                  <a:pt x="36" y="371"/>
                </a:cubicBezTo>
                <a:cubicBezTo>
                  <a:pt x="35" y="372"/>
                  <a:pt x="33" y="375"/>
                  <a:pt x="32" y="380"/>
                </a:cubicBezTo>
                <a:cubicBezTo>
                  <a:pt x="31" y="383"/>
                  <a:pt x="30" y="388"/>
                  <a:pt x="31" y="388"/>
                </a:cubicBezTo>
                <a:close/>
                <a:moveTo>
                  <a:pt x="32" y="371"/>
                </a:moveTo>
                <a:cubicBezTo>
                  <a:pt x="31" y="373"/>
                  <a:pt x="26" y="387"/>
                  <a:pt x="27" y="388"/>
                </a:cubicBezTo>
                <a:cubicBezTo>
                  <a:pt x="28" y="387"/>
                  <a:pt x="30" y="383"/>
                  <a:pt x="31" y="380"/>
                </a:cubicBezTo>
                <a:cubicBezTo>
                  <a:pt x="32" y="377"/>
                  <a:pt x="33" y="371"/>
                  <a:pt x="33" y="371"/>
                </a:cubicBezTo>
                <a:cubicBezTo>
                  <a:pt x="32" y="371"/>
                  <a:pt x="32" y="371"/>
                  <a:pt x="32" y="371"/>
                </a:cubicBezTo>
                <a:close/>
                <a:moveTo>
                  <a:pt x="34" y="655"/>
                </a:moveTo>
                <a:cubicBezTo>
                  <a:pt x="35" y="655"/>
                  <a:pt x="36" y="652"/>
                  <a:pt x="35" y="647"/>
                </a:cubicBezTo>
                <a:cubicBezTo>
                  <a:pt x="35" y="643"/>
                  <a:pt x="33" y="637"/>
                  <a:pt x="31" y="637"/>
                </a:cubicBezTo>
                <a:cubicBezTo>
                  <a:pt x="27" y="639"/>
                  <a:pt x="31" y="654"/>
                  <a:pt x="34" y="655"/>
                </a:cubicBezTo>
                <a:close/>
                <a:moveTo>
                  <a:pt x="57" y="311"/>
                </a:moveTo>
                <a:cubicBezTo>
                  <a:pt x="55" y="312"/>
                  <a:pt x="49" y="326"/>
                  <a:pt x="50" y="326"/>
                </a:cubicBezTo>
                <a:cubicBezTo>
                  <a:pt x="50" y="326"/>
                  <a:pt x="53" y="322"/>
                  <a:pt x="54" y="319"/>
                </a:cubicBezTo>
                <a:cubicBezTo>
                  <a:pt x="55" y="316"/>
                  <a:pt x="57" y="311"/>
                  <a:pt x="57" y="311"/>
                </a:cubicBezTo>
                <a:cubicBezTo>
                  <a:pt x="57" y="311"/>
                  <a:pt x="57" y="311"/>
                  <a:pt x="57" y="311"/>
                </a:cubicBezTo>
                <a:close/>
                <a:moveTo>
                  <a:pt x="45" y="346"/>
                </a:moveTo>
                <a:cubicBezTo>
                  <a:pt x="45" y="346"/>
                  <a:pt x="47" y="343"/>
                  <a:pt x="49" y="339"/>
                </a:cubicBezTo>
                <a:cubicBezTo>
                  <a:pt x="51" y="335"/>
                  <a:pt x="52" y="330"/>
                  <a:pt x="51" y="330"/>
                </a:cubicBezTo>
                <a:cubicBezTo>
                  <a:pt x="48" y="332"/>
                  <a:pt x="44" y="346"/>
                  <a:pt x="45" y="346"/>
                </a:cubicBezTo>
                <a:close/>
                <a:moveTo>
                  <a:pt x="48" y="330"/>
                </a:moveTo>
                <a:cubicBezTo>
                  <a:pt x="46" y="332"/>
                  <a:pt x="40" y="346"/>
                  <a:pt x="41" y="346"/>
                </a:cubicBezTo>
                <a:cubicBezTo>
                  <a:pt x="42" y="346"/>
                  <a:pt x="44" y="342"/>
                  <a:pt x="45" y="339"/>
                </a:cubicBezTo>
                <a:cubicBezTo>
                  <a:pt x="47" y="336"/>
                  <a:pt x="48" y="331"/>
                  <a:pt x="48" y="330"/>
                </a:cubicBezTo>
                <a:cubicBezTo>
                  <a:pt x="48" y="330"/>
                  <a:pt x="48" y="330"/>
                  <a:pt x="48" y="330"/>
                </a:cubicBezTo>
                <a:close/>
                <a:moveTo>
                  <a:pt x="37" y="367"/>
                </a:moveTo>
                <a:cubicBezTo>
                  <a:pt x="38" y="367"/>
                  <a:pt x="40" y="364"/>
                  <a:pt x="41" y="359"/>
                </a:cubicBezTo>
                <a:cubicBezTo>
                  <a:pt x="43" y="356"/>
                  <a:pt x="44" y="350"/>
                  <a:pt x="43" y="351"/>
                </a:cubicBezTo>
                <a:cubicBezTo>
                  <a:pt x="42" y="351"/>
                  <a:pt x="40" y="355"/>
                  <a:pt x="39" y="359"/>
                </a:cubicBezTo>
                <a:cubicBezTo>
                  <a:pt x="38" y="363"/>
                  <a:pt x="37" y="367"/>
                  <a:pt x="37" y="367"/>
                </a:cubicBezTo>
                <a:close/>
                <a:moveTo>
                  <a:pt x="1024" y="408"/>
                </a:moveTo>
                <a:cubicBezTo>
                  <a:pt x="1027" y="410"/>
                  <a:pt x="1029" y="406"/>
                  <a:pt x="1028" y="401"/>
                </a:cubicBezTo>
                <a:cubicBezTo>
                  <a:pt x="1028" y="397"/>
                  <a:pt x="1025" y="392"/>
                  <a:pt x="1021" y="392"/>
                </a:cubicBezTo>
                <a:cubicBezTo>
                  <a:pt x="1017" y="394"/>
                  <a:pt x="1020" y="406"/>
                  <a:pt x="1024" y="408"/>
                </a:cubicBezTo>
                <a:close/>
                <a:moveTo>
                  <a:pt x="1085" y="547"/>
                </a:moveTo>
                <a:cubicBezTo>
                  <a:pt x="1080" y="549"/>
                  <a:pt x="1082" y="564"/>
                  <a:pt x="1085" y="565"/>
                </a:cubicBezTo>
                <a:cubicBezTo>
                  <a:pt x="1086" y="565"/>
                  <a:pt x="1088" y="562"/>
                  <a:pt x="1088" y="557"/>
                </a:cubicBezTo>
                <a:cubicBezTo>
                  <a:pt x="1088" y="552"/>
                  <a:pt x="1087" y="546"/>
                  <a:pt x="1085" y="547"/>
                </a:cubicBezTo>
                <a:close/>
                <a:moveTo>
                  <a:pt x="1091" y="496"/>
                </a:moveTo>
                <a:cubicBezTo>
                  <a:pt x="1093" y="497"/>
                  <a:pt x="1094" y="493"/>
                  <a:pt x="1093" y="489"/>
                </a:cubicBezTo>
                <a:cubicBezTo>
                  <a:pt x="1093" y="484"/>
                  <a:pt x="1091" y="478"/>
                  <a:pt x="1089" y="479"/>
                </a:cubicBezTo>
                <a:cubicBezTo>
                  <a:pt x="1085" y="481"/>
                  <a:pt x="1088" y="496"/>
                  <a:pt x="1091" y="496"/>
                </a:cubicBezTo>
                <a:close/>
                <a:moveTo>
                  <a:pt x="1084" y="588"/>
                </a:moveTo>
                <a:cubicBezTo>
                  <a:pt x="1085" y="588"/>
                  <a:pt x="1087" y="585"/>
                  <a:pt x="1087" y="580"/>
                </a:cubicBezTo>
                <a:cubicBezTo>
                  <a:pt x="1088" y="575"/>
                  <a:pt x="1087" y="569"/>
                  <a:pt x="1084" y="570"/>
                </a:cubicBezTo>
                <a:cubicBezTo>
                  <a:pt x="1082" y="571"/>
                  <a:pt x="1081" y="576"/>
                  <a:pt x="1081" y="579"/>
                </a:cubicBezTo>
                <a:cubicBezTo>
                  <a:pt x="1081" y="583"/>
                  <a:pt x="1082" y="587"/>
                  <a:pt x="1084" y="588"/>
                </a:cubicBezTo>
                <a:close/>
                <a:moveTo>
                  <a:pt x="1096" y="474"/>
                </a:moveTo>
                <a:cubicBezTo>
                  <a:pt x="1097" y="475"/>
                  <a:pt x="1098" y="471"/>
                  <a:pt x="1098" y="466"/>
                </a:cubicBezTo>
                <a:cubicBezTo>
                  <a:pt x="1097" y="462"/>
                  <a:pt x="1095" y="456"/>
                  <a:pt x="1093" y="457"/>
                </a:cubicBezTo>
                <a:cubicBezTo>
                  <a:pt x="1090" y="459"/>
                  <a:pt x="1094" y="473"/>
                  <a:pt x="1096" y="474"/>
                </a:cubicBezTo>
                <a:close/>
                <a:moveTo>
                  <a:pt x="1085" y="542"/>
                </a:moveTo>
                <a:cubicBezTo>
                  <a:pt x="1086" y="542"/>
                  <a:pt x="1088" y="539"/>
                  <a:pt x="1088" y="534"/>
                </a:cubicBezTo>
                <a:cubicBezTo>
                  <a:pt x="1088" y="529"/>
                  <a:pt x="1087" y="524"/>
                  <a:pt x="1084" y="524"/>
                </a:cubicBezTo>
                <a:cubicBezTo>
                  <a:pt x="1080" y="526"/>
                  <a:pt x="1082" y="541"/>
                  <a:pt x="1085" y="542"/>
                </a:cubicBezTo>
                <a:close/>
                <a:moveTo>
                  <a:pt x="1098" y="711"/>
                </a:moveTo>
                <a:cubicBezTo>
                  <a:pt x="1099" y="708"/>
                  <a:pt x="1100" y="702"/>
                  <a:pt x="1100" y="702"/>
                </a:cubicBezTo>
                <a:cubicBezTo>
                  <a:pt x="1100" y="702"/>
                  <a:pt x="1100" y="702"/>
                  <a:pt x="1100" y="702"/>
                </a:cubicBezTo>
                <a:cubicBezTo>
                  <a:pt x="1098" y="704"/>
                  <a:pt x="1094" y="718"/>
                  <a:pt x="1095" y="719"/>
                </a:cubicBezTo>
                <a:cubicBezTo>
                  <a:pt x="1096" y="719"/>
                  <a:pt x="1097" y="714"/>
                  <a:pt x="1098" y="711"/>
                </a:cubicBezTo>
                <a:close/>
                <a:moveTo>
                  <a:pt x="1098" y="496"/>
                </a:moveTo>
                <a:cubicBezTo>
                  <a:pt x="1100" y="497"/>
                  <a:pt x="1101" y="493"/>
                  <a:pt x="1100" y="489"/>
                </a:cubicBezTo>
                <a:cubicBezTo>
                  <a:pt x="1100" y="484"/>
                  <a:pt x="1098" y="478"/>
                  <a:pt x="1097" y="479"/>
                </a:cubicBezTo>
                <a:cubicBezTo>
                  <a:pt x="1093" y="481"/>
                  <a:pt x="1096" y="496"/>
                  <a:pt x="1098" y="496"/>
                </a:cubicBezTo>
                <a:close/>
                <a:moveTo>
                  <a:pt x="1093" y="565"/>
                </a:moveTo>
                <a:cubicBezTo>
                  <a:pt x="1095" y="565"/>
                  <a:pt x="1096" y="562"/>
                  <a:pt x="1096" y="557"/>
                </a:cubicBezTo>
                <a:cubicBezTo>
                  <a:pt x="1096" y="552"/>
                  <a:pt x="1096" y="546"/>
                  <a:pt x="1093" y="547"/>
                </a:cubicBezTo>
                <a:cubicBezTo>
                  <a:pt x="1089" y="549"/>
                  <a:pt x="1091" y="564"/>
                  <a:pt x="1093" y="565"/>
                </a:cubicBezTo>
                <a:close/>
                <a:moveTo>
                  <a:pt x="1093" y="524"/>
                </a:moveTo>
                <a:cubicBezTo>
                  <a:pt x="1089" y="526"/>
                  <a:pt x="1091" y="541"/>
                  <a:pt x="1093" y="542"/>
                </a:cubicBezTo>
                <a:cubicBezTo>
                  <a:pt x="1095" y="542"/>
                  <a:pt x="1096" y="539"/>
                  <a:pt x="1096" y="534"/>
                </a:cubicBezTo>
                <a:cubicBezTo>
                  <a:pt x="1096" y="529"/>
                  <a:pt x="1095" y="524"/>
                  <a:pt x="1093" y="524"/>
                </a:cubicBezTo>
                <a:close/>
                <a:moveTo>
                  <a:pt x="1075" y="570"/>
                </a:moveTo>
                <a:cubicBezTo>
                  <a:pt x="1070" y="572"/>
                  <a:pt x="1070" y="586"/>
                  <a:pt x="1074" y="588"/>
                </a:cubicBezTo>
                <a:cubicBezTo>
                  <a:pt x="1076" y="589"/>
                  <a:pt x="1078" y="585"/>
                  <a:pt x="1078" y="580"/>
                </a:cubicBezTo>
                <a:cubicBezTo>
                  <a:pt x="1079" y="575"/>
                  <a:pt x="1078" y="569"/>
                  <a:pt x="1075" y="570"/>
                </a:cubicBezTo>
                <a:close/>
                <a:moveTo>
                  <a:pt x="1063" y="588"/>
                </a:moveTo>
                <a:cubicBezTo>
                  <a:pt x="1065" y="589"/>
                  <a:pt x="1068" y="585"/>
                  <a:pt x="1068" y="580"/>
                </a:cubicBezTo>
                <a:cubicBezTo>
                  <a:pt x="1068" y="575"/>
                  <a:pt x="1067" y="569"/>
                  <a:pt x="1064" y="570"/>
                </a:cubicBezTo>
                <a:cubicBezTo>
                  <a:pt x="1059" y="572"/>
                  <a:pt x="1059" y="586"/>
                  <a:pt x="1063" y="588"/>
                </a:cubicBezTo>
                <a:close/>
                <a:moveTo>
                  <a:pt x="1072" y="615"/>
                </a:moveTo>
                <a:cubicBezTo>
                  <a:pt x="1067" y="617"/>
                  <a:pt x="1066" y="631"/>
                  <a:pt x="1069" y="632"/>
                </a:cubicBezTo>
                <a:cubicBezTo>
                  <a:pt x="1071" y="633"/>
                  <a:pt x="1074" y="630"/>
                  <a:pt x="1074" y="625"/>
                </a:cubicBezTo>
                <a:cubicBezTo>
                  <a:pt x="1075" y="620"/>
                  <a:pt x="1074" y="615"/>
                  <a:pt x="1072" y="615"/>
                </a:cubicBezTo>
                <a:close/>
                <a:moveTo>
                  <a:pt x="1084" y="519"/>
                </a:moveTo>
                <a:cubicBezTo>
                  <a:pt x="1086" y="520"/>
                  <a:pt x="1087" y="516"/>
                  <a:pt x="1087" y="511"/>
                </a:cubicBezTo>
                <a:cubicBezTo>
                  <a:pt x="1087" y="507"/>
                  <a:pt x="1085" y="501"/>
                  <a:pt x="1083" y="501"/>
                </a:cubicBezTo>
                <a:cubicBezTo>
                  <a:pt x="1078" y="503"/>
                  <a:pt x="1081" y="518"/>
                  <a:pt x="1084" y="519"/>
                </a:cubicBezTo>
                <a:close/>
                <a:moveTo>
                  <a:pt x="1063" y="501"/>
                </a:moveTo>
                <a:cubicBezTo>
                  <a:pt x="1058" y="503"/>
                  <a:pt x="1060" y="517"/>
                  <a:pt x="1063" y="519"/>
                </a:cubicBezTo>
                <a:cubicBezTo>
                  <a:pt x="1066" y="520"/>
                  <a:pt x="1068" y="516"/>
                  <a:pt x="1067" y="511"/>
                </a:cubicBezTo>
                <a:cubicBezTo>
                  <a:pt x="1067" y="507"/>
                  <a:pt x="1066" y="501"/>
                  <a:pt x="1063" y="501"/>
                </a:cubicBezTo>
                <a:close/>
                <a:moveTo>
                  <a:pt x="1069" y="637"/>
                </a:moveTo>
                <a:cubicBezTo>
                  <a:pt x="1064" y="639"/>
                  <a:pt x="1063" y="653"/>
                  <a:pt x="1066" y="654"/>
                </a:cubicBezTo>
                <a:cubicBezTo>
                  <a:pt x="1068" y="655"/>
                  <a:pt x="1070" y="652"/>
                  <a:pt x="1071" y="647"/>
                </a:cubicBezTo>
                <a:cubicBezTo>
                  <a:pt x="1072" y="643"/>
                  <a:pt x="1072" y="637"/>
                  <a:pt x="1069" y="637"/>
                </a:cubicBezTo>
                <a:close/>
                <a:moveTo>
                  <a:pt x="1082" y="496"/>
                </a:moveTo>
                <a:cubicBezTo>
                  <a:pt x="1084" y="497"/>
                  <a:pt x="1085" y="493"/>
                  <a:pt x="1085" y="489"/>
                </a:cubicBezTo>
                <a:cubicBezTo>
                  <a:pt x="1085" y="484"/>
                  <a:pt x="1083" y="478"/>
                  <a:pt x="1081" y="479"/>
                </a:cubicBezTo>
                <a:cubicBezTo>
                  <a:pt x="1076" y="481"/>
                  <a:pt x="1079" y="496"/>
                  <a:pt x="1082" y="496"/>
                </a:cubicBezTo>
                <a:close/>
                <a:moveTo>
                  <a:pt x="1075" y="547"/>
                </a:moveTo>
                <a:cubicBezTo>
                  <a:pt x="1070" y="549"/>
                  <a:pt x="1071" y="563"/>
                  <a:pt x="1075" y="565"/>
                </a:cubicBezTo>
                <a:cubicBezTo>
                  <a:pt x="1077" y="566"/>
                  <a:pt x="1079" y="562"/>
                  <a:pt x="1079" y="557"/>
                </a:cubicBezTo>
                <a:cubicBezTo>
                  <a:pt x="1079" y="552"/>
                  <a:pt x="1078" y="546"/>
                  <a:pt x="1075" y="547"/>
                </a:cubicBezTo>
                <a:close/>
                <a:moveTo>
                  <a:pt x="1102" y="511"/>
                </a:moveTo>
                <a:cubicBezTo>
                  <a:pt x="1102" y="507"/>
                  <a:pt x="1101" y="501"/>
                  <a:pt x="1099" y="501"/>
                </a:cubicBezTo>
                <a:cubicBezTo>
                  <a:pt x="1096" y="503"/>
                  <a:pt x="1098" y="518"/>
                  <a:pt x="1100" y="519"/>
                </a:cubicBezTo>
                <a:cubicBezTo>
                  <a:pt x="1101" y="520"/>
                  <a:pt x="1102" y="516"/>
                  <a:pt x="1102" y="511"/>
                </a:cubicBezTo>
                <a:close/>
                <a:moveTo>
                  <a:pt x="1074" y="593"/>
                </a:moveTo>
                <a:cubicBezTo>
                  <a:pt x="1069" y="594"/>
                  <a:pt x="1069" y="608"/>
                  <a:pt x="1072" y="610"/>
                </a:cubicBezTo>
                <a:cubicBezTo>
                  <a:pt x="1074" y="611"/>
                  <a:pt x="1076" y="608"/>
                  <a:pt x="1077" y="602"/>
                </a:cubicBezTo>
                <a:cubicBezTo>
                  <a:pt x="1077" y="598"/>
                  <a:pt x="1076" y="592"/>
                  <a:pt x="1074" y="593"/>
                </a:cubicBezTo>
                <a:close/>
                <a:moveTo>
                  <a:pt x="1104" y="698"/>
                </a:moveTo>
                <a:cubicBezTo>
                  <a:pt x="1104" y="698"/>
                  <a:pt x="1104" y="697"/>
                  <a:pt x="1105" y="695"/>
                </a:cubicBezTo>
                <a:cubicBezTo>
                  <a:pt x="1106" y="691"/>
                  <a:pt x="1107" y="687"/>
                  <a:pt x="1108" y="683"/>
                </a:cubicBezTo>
                <a:cubicBezTo>
                  <a:pt x="1108" y="683"/>
                  <a:pt x="1108" y="683"/>
                  <a:pt x="1108" y="683"/>
                </a:cubicBezTo>
                <a:cubicBezTo>
                  <a:pt x="1108" y="682"/>
                  <a:pt x="1108" y="681"/>
                  <a:pt x="1108" y="681"/>
                </a:cubicBezTo>
                <a:cubicBezTo>
                  <a:pt x="1108" y="681"/>
                  <a:pt x="1108" y="681"/>
                  <a:pt x="1108" y="681"/>
                </a:cubicBezTo>
                <a:cubicBezTo>
                  <a:pt x="1108" y="682"/>
                  <a:pt x="1104" y="696"/>
                  <a:pt x="1104" y="698"/>
                </a:cubicBezTo>
                <a:close/>
                <a:moveTo>
                  <a:pt x="1117" y="542"/>
                </a:moveTo>
                <a:cubicBezTo>
                  <a:pt x="1118" y="542"/>
                  <a:pt x="1119" y="538"/>
                  <a:pt x="1118" y="534"/>
                </a:cubicBezTo>
                <a:cubicBezTo>
                  <a:pt x="1118" y="529"/>
                  <a:pt x="1118" y="524"/>
                  <a:pt x="1117" y="524"/>
                </a:cubicBezTo>
                <a:cubicBezTo>
                  <a:pt x="1115" y="526"/>
                  <a:pt x="1116" y="542"/>
                  <a:pt x="1117" y="542"/>
                </a:cubicBezTo>
                <a:close/>
                <a:moveTo>
                  <a:pt x="1105" y="497"/>
                </a:moveTo>
                <a:cubicBezTo>
                  <a:pt x="1106" y="497"/>
                  <a:pt x="1107" y="493"/>
                  <a:pt x="1106" y="489"/>
                </a:cubicBezTo>
                <a:cubicBezTo>
                  <a:pt x="1106" y="484"/>
                  <a:pt x="1105" y="478"/>
                  <a:pt x="1103" y="479"/>
                </a:cubicBezTo>
                <a:cubicBezTo>
                  <a:pt x="1102" y="480"/>
                  <a:pt x="1102" y="483"/>
                  <a:pt x="1102" y="489"/>
                </a:cubicBezTo>
                <a:cubicBezTo>
                  <a:pt x="1103" y="492"/>
                  <a:pt x="1104" y="497"/>
                  <a:pt x="1105" y="497"/>
                </a:cubicBezTo>
                <a:close/>
                <a:moveTo>
                  <a:pt x="1115" y="497"/>
                </a:moveTo>
                <a:cubicBezTo>
                  <a:pt x="1116" y="497"/>
                  <a:pt x="1116" y="493"/>
                  <a:pt x="1115" y="489"/>
                </a:cubicBezTo>
                <a:cubicBezTo>
                  <a:pt x="1115" y="484"/>
                  <a:pt x="1114" y="478"/>
                  <a:pt x="1113" y="479"/>
                </a:cubicBezTo>
                <a:cubicBezTo>
                  <a:pt x="1111" y="481"/>
                  <a:pt x="1114" y="497"/>
                  <a:pt x="1115" y="497"/>
                </a:cubicBezTo>
                <a:close/>
                <a:moveTo>
                  <a:pt x="1115" y="457"/>
                </a:moveTo>
                <a:cubicBezTo>
                  <a:pt x="1115" y="457"/>
                  <a:pt x="1115" y="457"/>
                  <a:pt x="1115" y="457"/>
                </a:cubicBezTo>
                <a:cubicBezTo>
                  <a:pt x="1115" y="458"/>
                  <a:pt x="1117" y="472"/>
                  <a:pt x="1118" y="474"/>
                </a:cubicBezTo>
                <a:cubicBezTo>
                  <a:pt x="1118" y="474"/>
                  <a:pt x="1118" y="474"/>
                  <a:pt x="1118" y="474"/>
                </a:cubicBezTo>
                <a:cubicBezTo>
                  <a:pt x="1118" y="473"/>
                  <a:pt x="1117" y="467"/>
                  <a:pt x="1117" y="466"/>
                </a:cubicBezTo>
                <a:cubicBezTo>
                  <a:pt x="1116" y="463"/>
                  <a:pt x="1116" y="458"/>
                  <a:pt x="1115" y="457"/>
                </a:cubicBezTo>
                <a:close/>
                <a:moveTo>
                  <a:pt x="1113" y="457"/>
                </a:moveTo>
                <a:cubicBezTo>
                  <a:pt x="1112" y="458"/>
                  <a:pt x="1114" y="474"/>
                  <a:pt x="1116" y="474"/>
                </a:cubicBezTo>
                <a:cubicBezTo>
                  <a:pt x="1116" y="474"/>
                  <a:pt x="1116" y="469"/>
                  <a:pt x="1115" y="466"/>
                </a:cubicBezTo>
                <a:cubicBezTo>
                  <a:pt x="1115" y="462"/>
                  <a:pt x="1114" y="457"/>
                  <a:pt x="1113" y="457"/>
                </a:cubicBezTo>
                <a:cubicBezTo>
                  <a:pt x="1113" y="457"/>
                  <a:pt x="1113" y="457"/>
                  <a:pt x="1113" y="457"/>
                </a:cubicBezTo>
                <a:close/>
                <a:moveTo>
                  <a:pt x="1121" y="580"/>
                </a:moveTo>
                <a:cubicBezTo>
                  <a:pt x="1121" y="576"/>
                  <a:pt x="1121" y="570"/>
                  <a:pt x="1120" y="570"/>
                </a:cubicBezTo>
                <a:cubicBezTo>
                  <a:pt x="1120" y="570"/>
                  <a:pt x="1120" y="570"/>
                  <a:pt x="1120" y="570"/>
                </a:cubicBezTo>
                <a:cubicBezTo>
                  <a:pt x="1119" y="572"/>
                  <a:pt x="1118" y="587"/>
                  <a:pt x="1119" y="588"/>
                </a:cubicBezTo>
                <a:cubicBezTo>
                  <a:pt x="1120" y="587"/>
                  <a:pt x="1121" y="583"/>
                  <a:pt x="1121" y="580"/>
                </a:cubicBezTo>
                <a:close/>
                <a:moveTo>
                  <a:pt x="1120" y="610"/>
                </a:moveTo>
                <a:cubicBezTo>
                  <a:pt x="1120" y="609"/>
                  <a:pt x="1121" y="603"/>
                  <a:pt x="1121" y="602"/>
                </a:cubicBezTo>
                <a:cubicBezTo>
                  <a:pt x="1121" y="599"/>
                  <a:pt x="1121" y="594"/>
                  <a:pt x="1121" y="593"/>
                </a:cubicBezTo>
                <a:cubicBezTo>
                  <a:pt x="1121" y="593"/>
                  <a:pt x="1121" y="593"/>
                  <a:pt x="1121" y="593"/>
                </a:cubicBezTo>
                <a:cubicBezTo>
                  <a:pt x="1120" y="594"/>
                  <a:pt x="1119" y="609"/>
                  <a:pt x="1119" y="610"/>
                </a:cubicBezTo>
                <a:cubicBezTo>
                  <a:pt x="1120" y="610"/>
                  <a:pt x="1120" y="610"/>
                  <a:pt x="1120" y="610"/>
                </a:cubicBezTo>
                <a:close/>
                <a:moveTo>
                  <a:pt x="1117" y="565"/>
                </a:moveTo>
                <a:cubicBezTo>
                  <a:pt x="1118" y="565"/>
                  <a:pt x="1119" y="561"/>
                  <a:pt x="1119" y="557"/>
                </a:cubicBezTo>
                <a:cubicBezTo>
                  <a:pt x="1119" y="552"/>
                  <a:pt x="1118" y="546"/>
                  <a:pt x="1117" y="547"/>
                </a:cubicBezTo>
                <a:cubicBezTo>
                  <a:pt x="1115" y="549"/>
                  <a:pt x="1116" y="565"/>
                  <a:pt x="1117" y="565"/>
                </a:cubicBezTo>
                <a:close/>
                <a:moveTo>
                  <a:pt x="1120" y="511"/>
                </a:moveTo>
                <a:cubicBezTo>
                  <a:pt x="1120" y="507"/>
                  <a:pt x="1119" y="502"/>
                  <a:pt x="1119" y="501"/>
                </a:cubicBezTo>
                <a:cubicBezTo>
                  <a:pt x="1119" y="501"/>
                  <a:pt x="1119" y="501"/>
                  <a:pt x="1118" y="501"/>
                </a:cubicBezTo>
                <a:cubicBezTo>
                  <a:pt x="1117" y="503"/>
                  <a:pt x="1119" y="519"/>
                  <a:pt x="1120" y="519"/>
                </a:cubicBezTo>
                <a:cubicBezTo>
                  <a:pt x="1120" y="519"/>
                  <a:pt x="1120" y="514"/>
                  <a:pt x="1120" y="511"/>
                </a:cubicBezTo>
                <a:close/>
                <a:moveTo>
                  <a:pt x="1117" y="519"/>
                </a:moveTo>
                <a:cubicBezTo>
                  <a:pt x="1117" y="519"/>
                  <a:pt x="1118" y="516"/>
                  <a:pt x="1117" y="511"/>
                </a:cubicBezTo>
                <a:cubicBezTo>
                  <a:pt x="1117" y="507"/>
                  <a:pt x="1116" y="501"/>
                  <a:pt x="1115" y="501"/>
                </a:cubicBezTo>
                <a:cubicBezTo>
                  <a:pt x="1113" y="503"/>
                  <a:pt x="1116" y="519"/>
                  <a:pt x="1117" y="519"/>
                </a:cubicBezTo>
                <a:close/>
                <a:moveTo>
                  <a:pt x="1112" y="474"/>
                </a:moveTo>
                <a:cubicBezTo>
                  <a:pt x="1113" y="474"/>
                  <a:pt x="1113" y="471"/>
                  <a:pt x="1113" y="466"/>
                </a:cubicBezTo>
                <a:cubicBezTo>
                  <a:pt x="1112" y="462"/>
                  <a:pt x="1111" y="456"/>
                  <a:pt x="1110" y="457"/>
                </a:cubicBezTo>
                <a:cubicBezTo>
                  <a:pt x="1108" y="459"/>
                  <a:pt x="1111" y="474"/>
                  <a:pt x="1112" y="474"/>
                </a:cubicBezTo>
                <a:close/>
                <a:moveTo>
                  <a:pt x="1120" y="524"/>
                </a:moveTo>
                <a:cubicBezTo>
                  <a:pt x="1119" y="526"/>
                  <a:pt x="1119" y="541"/>
                  <a:pt x="1121" y="542"/>
                </a:cubicBezTo>
                <a:cubicBezTo>
                  <a:pt x="1121" y="542"/>
                  <a:pt x="1121" y="537"/>
                  <a:pt x="1121" y="534"/>
                </a:cubicBezTo>
                <a:cubicBezTo>
                  <a:pt x="1121" y="530"/>
                  <a:pt x="1121" y="524"/>
                  <a:pt x="1120" y="524"/>
                </a:cubicBezTo>
                <a:cubicBezTo>
                  <a:pt x="1120" y="524"/>
                  <a:pt x="1120" y="524"/>
                  <a:pt x="1120" y="524"/>
                </a:cubicBezTo>
                <a:close/>
                <a:moveTo>
                  <a:pt x="1111" y="497"/>
                </a:moveTo>
                <a:cubicBezTo>
                  <a:pt x="1111" y="497"/>
                  <a:pt x="1112" y="493"/>
                  <a:pt x="1111" y="489"/>
                </a:cubicBezTo>
                <a:cubicBezTo>
                  <a:pt x="1111" y="484"/>
                  <a:pt x="1110" y="478"/>
                  <a:pt x="1109" y="479"/>
                </a:cubicBezTo>
                <a:cubicBezTo>
                  <a:pt x="1106" y="481"/>
                  <a:pt x="1109" y="497"/>
                  <a:pt x="1111" y="497"/>
                </a:cubicBezTo>
                <a:close/>
                <a:moveTo>
                  <a:pt x="1108" y="474"/>
                </a:moveTo>
                <a:cubicBezTo>
                  <a:pt x="1109" y="474"/>
                  <a:pt x="1109" y="471"/>
                  <a:pt x="1109" y="466"/>
                </a:cubicBezTo>
                <a:cubicBezTo>
                  <a:pt x="1108" y="462"/>
                  <a:pt x="1107" y="456"/>
                  <a:pt x="1105" y="457"/>
                </a:cubicBezTo>
                <a:cubicBezTo>
                  <a:pt x="1103" y="459"/>
                  <a:pt x="1107" y="474"/>
                  <a:pt x="1108" y="474"/>
                </a:cubicBezTo>
                <a:close/>
                <a:moveTo>
                  <a:pt x="1122" y="519"/>
                </a:moveTo>
                <a:cubicBezTo>
                  <a:pt x="1122" y="518"/>
                  <a:pt x="1122" y="512"/>
                  <a:pt x="1122" y="511"/>
                </a:cubicBezTo>
                <a:cubicBezTo>
                  <a:pt x="1122" y="508"/>
                  <a:pt x="1121" y="502"/>
                  <a:pt x="1121" y="501"/>
                </a:cubicBezTo>
                <a:cubicBezTo>
                  <a:pt x="1121" y="501"/>
                  <a:pt x="1121" y="501"/>
                  <a:pt x="1121" y="501"/>
                </a:cubicBezTo>
                <a:cubicBezTo>
                  <a:pt x="1120" y="503"/>
                  <a:pt x="1121" y="517"/>
                  <a:pt x="1122" y="519"/>
                </a:cubicBezTo>
                <a:cubicBezTo>
                  <a:pt x="1122" y="519"/>
                  <a:pt x="1122" y="519"/>
                  <a:pt x="1122" y="519"/>
                </a:cubicBezTo>
                <a:close/>
                <a:moveTo>
                  <a:pt x="1120" y="496"/>
                </a:moveTo>
                <a:cubicBezTo>
                  <a:pt x="1121" y="495"/>
                  <a:pt x="1120" y="490"/>
                  <a:pt x="1120" y="489"/>
                </a:cubicBezTo>
                <a:cubicBezTo>
                  <a:pt x="1119" y="485"/>
                  <a:pt x="1119" y="480"/>
                  <a:pt x="1118" y="479"/>
                </a:cubicBezTo>
                <a:cubicBezTo>
                  <a:pt x="1118" y="479"/>
                  <a:pt x="1118" y="479"/>
                  <a:pt x="1118" y="479"/>
                </a:cubicBezTo>
                <a:cubicBezTo>
                  <a:pt x="1118" y="480"/>
                  <a:pt x="1119" y="495"/>
                  <a:pt x="1120" y="496"/>
                </a:cubicBezTo>
                <a:cubicBezTo>
                  <a:pt x="1120" y="496"/>
                  <a:pt x="1120" y="496"/>
                  <a:pt x="1120" y="496"/>
                </a:cubicBezTo>
                <a:close/>
                <a:moveTo>
                  <a:pt x="1116" y="479"/>
                </a:moveTo>
                <a:cubicBezTo>
                  <a:pt x="1115" y="481"/>
                  <a:pt x="1117" y="496"/>
                  <a:pt x="1118" y="497"/>
                </a:cubicBezTo>
                <a:cubicBezTo>
                  <a:pt x="1119" y="496"/>
                  <a:pt x="1118" y="491"/>
                  <a:pt x="1118" y="489"/>
                </a:cubicBezTo>
                <a:cubicBezTo>
                  <a:pt x="1118" y="485"/>
                  <a:pt x="1117" y="479"/>
                  <a:pt x="1116" y="479"/>
                </a:cubicBezTo>
                <a:cubicBezTo>
                  <a:pt x="1116" y="479"/>
                  <a:pt x="1116" y="479"/>
                  <a:pt x="1116" y="479"/>
                </a:cubicBezTo>
                <a:close/>
                <a:moveTo>
                  <a:pt x="1121" y="547"/>
                </a:moveTo>
                <a:cubicBezTo>
                  <a:pt x="1119" y="549"/>
                  <a:pt x="1119" y="564"/>
                  <a:pt x="1120" y="565"/>
                </a:cubicBezTo>
                <a:cubicBezTo>
                  <a:pt x="1121" y="565"/>
                  <a:pt x="1121" y="560"/>
                  <a:pt x="1121" y="557"/>
                </a:cubicBezTo>
                <a:cubicBezTo>
                  <a:pt x="1122" y="553"/>
                  <a:pt x="1121" y="547"/>
                  <a:pt x="1121" y="547"/>
                </a:cubicBezTo>
                <a:cubicBezTo>
                  <a:pt x="1121" y="547"/>
                  <a:pt x="1121" y="547"/>
                  <a:pt x="1121" y="547"/>
                </a:cubicBezTo>
                <a:close/>
                <a:moveTo>
                  <a:pt x="1041" y="430"/>
                </a:moveTo>
                <a:cubicBezTo>
                  <a:pt x="1044" y="431"/>
                  <a:pt x="1046" y="428"/>
                  <a:pt x="1045" y="423"/>
                </a:cubicBezTo>
                <a:cubicBezTo>
                  <a:pt x="1044" y="418"/>
                  <a:pt x="1042" y="413"/>
                  <a:pt x="1038" y="413"/>
                </a:cubicBezTo>
                <a:cubicBezTo>
                  <a:pt x="1033" y="415"/>
                  <a:pt x="1037" y="428"/>
                  <a:pt x="1041" y="430"/>
                </a:cubicBezTo>
                <a:close/>
                <a:moveTo>
                  <a:pt x="1037" y="479"/>
                </a:moveTo>
                <a:cubicBezTo>
                  <a:pt x="1032" y="480"/>
                  <a:pt x="1033" y="494"/>
                  <a:pt x="1038" y="496"/>
                </a:cubicBezTo>
                <a:cubicBezTo>
                  <a:pt x="1040" y="498"/>
                  <a:pt x="1043" y="494"/>
                  <a:pt x="1043" y="489"/>
                </a:cubicBezTo>
                <a:cubicBezTo>
                  <a:pt x="1042" y="484"/>
                  <a:pt x="1040" y="478"/>
                  <a:pt x="1037" y="479"/>
                </a:cubicBezTo>
                <a:close/>
                <a:moveTo>
                  <a:pt x="1035" y="474"/>
                </a:moveTo>
                <a:cubicBezTo>
                  <a:pt x="1038" y="475"/>
                  <a:pt x="1041" y="472"/>
                  <a:pt x="1040" y="466"/>
                </a:cubicBezTo>
                <a:cubicBezTo>
                  <a:pt x="1040" y="462"/>
                  <a:pt x="1038" y="456"/>
                  <a:pt x="1034" y="457"/>
                </a:cubicBezTo>
                <a:cubicBezTo>
                  <a:pt x="1029" y="458"/>
                  <a:pt x="1031" y="471"/>
                  <a:pt x="1035" y="474"/>
                </a:cubicBezTo>
                <a:close/>
                <a:moveTo>
                  <a:pt x="1048" y="474"/>
                </a:moveTo>
                <a:cubicBezTo>
                  <a:pt x="1051" y="475"/>
                  <a:pt x="1053" y="471"/>
                  <a:pt x="1052" y="466"/>
                </a:cubicBezTo>
                <a:cubicBezTo>
                  <a:pt x="1052" y="462"/>
                  <a:pt x="1050" y="456"/>
                  <a:pt x="1046" y="457"/>
                </a:cubicBezTo>
                <a:cubicBezTo>
                  <a:pt x="1041" y="458"/>
                  <a:pt x="1044" y="472"/>
                  <a:pt x="1048" y="474"/>
                </a:cubicBezTo>
                <a:close/>
                <a:moveTo>
                  <a:pt x="1032" y="452"/>
                </a:moveTo>
                <a:cubicBezTo>
                  <a:pt x="1035" y="453"/>
                  <a:pt x="1038" y="450"/>
                  <a:pt x="1037" y="444"/>
                </a:cubicBezTo>
                <a:cubicBezTo>
                  <a:pt x="1036" y="440"/>
                  <a:pt x="1034" y="434"/>
                  <a:pt x="1031" y="435"/>
                </a:cubicBezTo>
                <a:cubicBezTo>
                  <a:pt x="1026" y="436"/>
                  <a:pt x="1028" y="449"/>
                  <a:pt x="1032" y="452"/>
                </a:cubicBezTo>
                <a:close/>
                <a:moveTo>
                  <a:pt x="1062" y="496"/>
                </a:moveTo>
                <a:cubicBezTo>
                  <a:pt x="1064" y="497"/>
                  <a:pt x="1066" y="494"/>
                  <a:pt x="1066" y="489"/>
                </a:cubicBezTo>
                <a:cubicBezTo>
                  <a:pt x="1065" y="484"/>
                  <a:pt x="1064" y="478"/>
                  <a:pt x="1061" y="479"/>
                </a:cubicBezTo>
                <a:cubicBezTo>
                  <a:pt x="1056" y="481"/>
                  <a:pt x="1058" y="495"/>
                  <a:pt x="1062" y="496"/>
                </a:cubicBezTo>
                <a:close/>
                <a:moveTo>
                  <a:pt x="1061" y="610"/>
                </a:moveTo>
                <a:cubicBezTo>
                  <a:pt x="1063" y="611"/>
                  <a:pt x="1066" y="608"/>
                  <a:pt x="1067" y="602"/>
                </a:cubicBezTo>
                <a:cubicBezTo>
                  <a:pt x="1067" y="598"/>
                  <a:pt x="1066" y="592"/>
                  <a:pt x="1063" y="593"/>
                </a:cubicBezTo>
                <a:cubicBezTo>
                  <a:pt x="1058" y="594"/>
                  <a:pt x="1058" y="608"/>
                  <a:pt x="1061" y="610"/>
                </a:cubicBezTo>
                <a:close/>
                <a:moveTo>
                  <a:pt x="1021" y="457"/>
                </a:moveTo>
                <a:cubicBezTo>
                  <a:pt x="1015" y="458"/>
                  <a:pt x="1017" y="471"/>
                  <a:pt x="1022" y="474"/>
                </a:cubicBezTo>
                <a:cubicBezTo>
                  <a:pt x="1025" y="475"/>
                  <a:pt x="1028" y="472"/>
                  <a:pt x="1027" y="466"/>
                </a:cubicBezTo>
                <a:cubicBezTo>
                  <a:pt x="1027" y="462"/>
                  <a:pt x="1025" y="456"/>
                  <a:pt x="1021" y="457"/>
                </a:cubicBezTo>
                <a:close/>
                <a:moveTo>
                  <a:pt x="1051" y="501"/>
                </a:moveTo>
                <a:cubicBezTo>
                  <a:pt x="1046" y="503"/>
                  <a:pt x="1048" y="517"/>
                  <a:pt x="1052" y="519"/>
                </a:cubicBezTo>
                <a:cubicBezTo>
                  <a:pt x="1054" y="520"/>
                  <a:pt x="1056" y="516"/>
                  <a:pt x="1056" y="511"/>
                </a:cubicBezTo>
                <a:cubicBezTo>
                  <a:pt x="1056" y="507"/>
                  <a:pt x="1054" y="501"/>
                  <a:pt x="1051" y="501"/>
                </a:cubicBezTo>
                <a:close/>
                <a:moveTo>
                  <a:pt x="1050" y="496"/>
                </a:moveTo>
                <a:cubicBezTo>
                  <a:pt x="1053" y="497"/>
                  <a:pt x="1055" y="494"/>
                  <a:pt x="1055" y="489"/>
                </a:cubicBezTo>
                <a:cubicBezTo>
                  <a:pt x="1054" y="484"/>
                  <a:pt x="1052" y="478"/>
                  <a:pt x="1049" y="479"/>
                </a:cubicBezTo>
                <a:cubicBezTo>
                  <a:pt x="1044" y="481"/>
                  <a:pt x="1046" y="495"/>
                  <a:pt x="1050" y="496"/>
                </a:cubicBezTo>
                <a:close/>
                <a:moveTo>
                  <a:pt x="3" y="593"/>
                </a:moveTo>
                <a:cubicBezTo>
                  <a:pt x="3" y="593"/>
                  <a:pt x="3" y="593"/>
                  <a:pt x="3" y="593"/>
                </a:cubicBezTo>
                <a:cubicBezTo>
                  <a:pt x="2" y="594"/>
                  <a:pt x="3" y="609"/>
                  <a:pt x="4" y="610"/>
                </a:cubicBezTo>
                <a:cubicBezTo>
                  <a:pt x="4" y="610"/>
                  <a:pt x="4" y="610"/>
                  <a:pt x="4" y="610"/>
                </a:cubicBezTo>
                <a:cubicBezTo>
                  <a:pt x="5" y="609"/>
                  <a:pt x="4" y="603"/>
                  <a:pt x="4" y="602"/>
                </a:cubicBezTo>
                <a:cubicBezTo>
                  <a:pt x="4" y="599"/>
                  <a:pt x="3" y="594"/>
                  <a:pt x="3" y="593"/>
                </a:cubicBezTo>
                <a:close/>
                <a:moveTo>
                  <a:pt x="0" y="570"/>
                </a:moveTo>
                <a:cubicBezTo>
                  <a:pt x="0" y="570"/>
                  <a:pt x="0" y="570"/>
                  <a:pt x="0" y="570"/>
                </a:cubicBezTo>
                <a:cubicBezTo>
                  <a:pt x="0" y="571"/>
                  <a:pt x="1" y="586"/>
                  <a:pt x="1" y="588"/>
                </a:cubicBezTo>
                <a:cubicBezTo>
                  <a:pt x="1" y="587"/>
                  <a:pt x="1" y="583"/>
                  <a:pt x="1" y="580"/>
                </a:cubicBezTo>
                <a:cubicBezTo>
                  <a:pt x="1" y="576"/>
                  <a:pt x="0" y="571"/>
                  <a:pt x="0" y="570"/>
                </a:cubicBezTo>
                <a:close/>
                <a:moveTo>
                  <a:pt x="1065" y="659"/>
                </a:moveTo>
                <a:cubicBezTo>
                  <a:pt x="1061" y="661"/>
                  <a:pt x="1059" y="674"/>
                  <a:pt x="1062" y="676"/>
                </a:cubicBezTo>
                <a:cubicBezTo>
                  <a:pt x="1064" y="677"/>
                  <a:pt x="1066" y="674"/>
                  <a:pt x="1067" y="669"/>
                </a:cubicBezTo>
                <a:cubicBezTo>
                  <a:pt x="1068" y="664"/>
                  <a:pt x="1068" y="659"/>
                  <a:pt x="1065" y="659"/>
                </a:cubicBezTo>
                <a:close/>
                <a:moveTo>
                  <a:pt x="2" y="524"/>
                </a:moveTo>
                <a:cubicBezTo>
                  <a:pt x="1" y="526"/>
                  <a:pt x="0" y="540"/>
                  <a:pt x="1" y="542"/>
                </a:cubicBezTo>
                <a:cubicBezTo>
                  <a:pt x="1" y="542"/>
                  <a:pt x="1" y="542"/>
                  <a:pt x="1" y="542"/>
                </a:cubicBezTo>
                <a:cubicBezTo>
                  <a:pt x="2" y="541"/>
                  <a:pt x="2" y="535"/>
                  <a:pt x="2" y="534"/>
                </a:cubicBezTo>
                <a:cubicBezTo>
                  <a:pt x="2" y="530"/>
                  <a:pt x="2" y="525"/>
                  <a:pt x="2" y="524"/>
                </a:cubicBezTo>
                <a:cubicBezTo>
                  <a:pt x="2" y="524"/>
                  <a:pt x="2" y="524"/>
                  <a:pt x="2" y="524"/>
                </a:cubicBezTo>
                <a:close/>
                <a:moveTo>
                  <a:pt x="1067" y="452"/>
                </a:moveTo>
                <a:cubicBezTo>
                  <a:pt x="1069" y="453"/>
                  <a:pt x="1070" y="449"/>
                  <a:pt x="1070" y="444"/>
                </a:cubicBezTo>
                <a:cubicBezTo>
                  <a:pt x="1069" y="440"/>
                  <a:pt x="1067" y="434"/>
                  <a:pt x="1064" y="435"/>
                </a:cubicBezTo>
                <a:cubicBezTo>
                  <a:pt x="1060" y="437"/>
                  <a:pt x="1063" y="450"/>
                  <a:pt x="1067" y="452"/>
                </a:cubicBezTo>
                <a:close/>
                <a:moveTo>
                  <a:pt x="8" y="489"/>
                </a:moveTo>
                <a:cubicBezTo>
                  <a:pt x="9" y="485"/>
                  <a:pt x="9" y="479"/>
                  <a:pt x="8" y="479"/>
                </a:cubicBezTo>
                <a:cubicBezTo>
                  <a:pt x="8" y="479"/>
                  <a:pt x="8" y="479"/>
                  <a:pt x="8" y="479"/>
                </a:cubicBezTo>
                <a:cubicBezTo>
                  <a:pt x="6" y="481"/>
                  <a:pt x="5" y="496"/>
                  <a:pt x="6" y="497"/>
                </a:cubicBezTo>
                <a:cubicBezTo>
                  <a:pt x="7" y="496"/>
                  <a:pt x="8" y="491"/>
                  <a:pt x="8" y="489"/>
                </a:cubicBezTo>
                <a:close/>
                <a:moveTo>
                  <a:pt x="0" y="557"/>
                </a:moveTo>
                <a:cubicBezTo>
                  <a:pt x="0" y="553"/>
                  <a:pt x="0" y="548"/>
                  <a:pt x="0" y="547"/>
                </a:cubicBezTo>
                <a:cubicBezTo>
                  <a:pt x="0" y="547"/>
                  <a:pt x="0" y="547"/>
                  <a:pt x="0" y="547"/>
                </a:cubicBezTo>
                <a:cubicBezTo>
                  <a:pt x="0" y="549"/>
                  <a:pt x="0" y="563"/>
                  <a:pt x="0" y="565"/>
                </a:cubicBezTo>
                <a:cubicBezTo>
                  <a:pt x="0" y="565"/>
                  <a:pt x="0" y="560"/>
                  <a:pt x="0" y="557"/>
                </a:cubicBezTo>
                <a:close/>
                <a:moveTo>
                  <a:pt x="1020" y="423"/>
                </a:moveTo>
                <a:cubicBezTo>
                  <a:pt x="1020" y="418"/>
                  <a:pt x="1017" y="413"/>
                  <a:pt x="1013" y="413"/>
                </a:cubicBezTo>
                <a:cubicBezTo>
                  <a:pt x="1008" y="415"/>
                  <a:pt x="1011" y="427"/>
                  <a:pt x="1016" y="430"/>
                </a:cubicBezTo>
                <a:cubicBezTo>
                  <a:pt x="1019" y="431"/>
                  <a:pt x="1021" y="428"/>
                  <a:pt x="1020" y="423"/>
                </a:cubicBezTo>
                <a:close/>
                <a:moveTo>
                  <a:pt x="1019" y="452"/>
                </a:moveTo>
                <a:cubicBezTo>
                  <a:pt x="1022" y="453"/>
                  <a:pt x="1025" y="450"/>
                  <a:pt x="1024" y="444"/>
                </a:cubicBezTo>
                <a:cubicBezTo>
                  <a:pt x="1024" y="440"/>
                  <a:pt x="1021" y="434"/>
                  <a:pt x="1018" y="435"/>
                </a:cubicBezTo>
                <a:cubicBezTo>
                  <a:pt x="1012" y="436"/>
                  <a:pt x="1015" y="449"/>
                  <a:pt x="1019" y="452"/>
                </a:cubicBezTo>
                <a:close/>
                <a:moveTo>
                  <a:pt x="7" y="602"/>
                </a:moveTo>
                <a:cubicBezTo>
                  <a:pt x="7" y="598"/>
                  <a:pt x="6" y="593"/>
                  <a:pt x="5" y="593"/>
                </a:cubicBezTo>
                <a:cubicBezTo>
                  <a:pt x="5" y="593"/>
                  <a:pt x="5" y="593"/>
                  <a:pt x="5" y="593"/>
                </a:cubicBezTo>
                <a:cubicBezTo>
                  <a:pt x="4" y="594"/>
                  <a:pt x="5" y="610"/>
                  <a:pt x="7" y="610"/>
                </a:cubicBezTo>
                <a:cubicBezTo>
                  <a:pt x="8" y="610"/>
                  <a:pt x="7" y="605"/>
                  <a:pt x="7" y="602"/>
                </a:cubicBezTo>
                <a:close/>
                <a:moveTo>
                  <a:pt x="1093" y="519"/>
                </a:moveTo>
                <a:cubicBezTo>
                  <a:pt x="1094" y="520"/>
                  <a:pt x="1095" y="516"/>
                  <a:pt x="1095" y="511"/>
                </a:cubicBezTo>
                <a:cubicBezTo>
                  <a:pt x="1095" y="507"/>
                  <a:pt x="1094" y="501"/>
                  <a:pt x="1091" y="501"/>
                </a:cubicBezTo>
                <a:cubicBezTo>
                  <a:pt x="1087" y="503"/>
                  <a:pt x="1090" y="518"/>
                  <a:pt x="1093" y="519"/>
                </a:cubicBezTo>
                <a:close/>
                <a:moveTo>
                  <a:pt x="1060" y="474"/>
                </a:moveTo>
                <a:cubicBezTo>
                  <a:pt x="1062" y="475"/>
                  <a:pt x="1064" y="471"/>
                  <a:pt x="1063" y="466"/>
                </a:cubicBezTo>
                <a:cubicBezTo>
                  <a:pt x="1063" y="462"/>
                  <a:pt x="1061" y="456"/>
                  <a:pt x="1058" y="457"/>
                </a:cubicBezTo>
                <a:cubicBezTo>
                  <a:pt x="1053" y="458"/>
                  <a:pt x="1056" y="472"/>
                  <a:pt x="1060" y="474"/>
                </a:cubicBezTo>
                <a:close/>
                <a:moveTo>
                  <a:pt x="1057" y="452"/>
                </a:moveTo>
                <a:cubicBezTo>
                  <a:pt x="1059" y="453"/>
                  <a:pt x="1060" y="449"/>
                  <a:pt x="1060" y="444"/>
                </a:cubicBezTo>
                <a:cubicBezTo>
                  <a:pt x="1059" y="440"/>
                  <a:pt x="1057" y="434"/>
                  <a:pt x="1054" y="435"/>
                </a:cubicBezTo>
                <a:cubicBezTo>
                  <a:pt x="1049" y="437"/>
                  <a:pt x="1053" y="450"/>
                  <a:pt x="1057" y="452"/>
                </a:cubicBezTo>
                <a:close/>
                <a:moveTo>
                  <a:pt x="988" y="326"/>
                </a:moveTo>
                <a:cubicBezTo>
                  <a:pt x="991" y="327"/>
                  <a:pt x="993" y="324"/>
                  <a:pt x="991" y="319"/>
                </a:cubicBezTo>
                <a:cubicBezTo>
                  <a:pt x="990" y="315"/>
                  <a:pt x="986" y="310"/>
                  <a:pt x="983" y="311"/>
                </a:cubicBezTo>
                <a:cubicBezTo>
                  <a:pt x="978" y="312"/>
                  <a:pt x="983" y="324"/>
                  <a:pt x="988" y="326"/>
                </a:cubicBezTo>
                <a:close/>
                <a:moveTo>
                  <a:pt x="1107" y="681"/>
                </a:moveTo>
                <a:cubicBezTo>
                  <a:pt x="1107" y="681"/>
                  <a:pt x="1107" y="681"/>
                  <a:pt x="1107" y="681"/>
                </a:cubicBezTo>
                <a:cubicBezTo>
                  <a:pt x="1106" y="682"/>
                  <a:pt x="1103" y="696"/>
                  <a:pt x="1103" y="698"/>
                </a:cubicBezTo>
                <a:cubicBezTo>
                  <a:pt x="1103" y="698"/>
                  <a:pt x="1103" y="698"/>
                  <a:pt x="1103" y="698"/>
                </a:cubicBezTo>
                <a:cubicBezTo>
                  <a:pt x="1104" y="697"/>
                  <a:pt x="1105" y="691"/>
                  <a:pt x="1106" y="690"/>
                </a:cubicBezTo>
                <a:cubicBezTo>
                  <a:pt x="1106" y="687"/>
                  <a:pt x="1108" y="682"/>
                  <a:pt x="1107" y="681"/>
                </a:cubicBezTo>
                <a:close/>
                <a:moveTo>
                  <a:pt x="1096" y="723"/>
                </a:moveTo>
                <a:cubicBezTo>
                  <a:pt x="1096" y="723"/>
                  <a:pt x="1096" y="723"/>
                  <a:pt x="1096" y="723"/>
                </a:cubicBezTo>
                <a:cubicBezTo>
                  <a:pt x="1094" y="725"/>
                  <a:pt x="1090" y="738"/>
                  <a:pt x="1090" y="739"/>
                </a:cubicBezTo>
                <a:cubicBezTo>
                  <a:pt x="1090" y="739"/>
                  <a:pt x="1090" y="739"/>
                  <a:pt x="1090" y="739"/>
                </a:cubicBezTo>
                <a:cubicBezTo>
                  <a:pt x="1091" y="738"/>
                  <a:pt x="1093" y="733"/>
                  <a:pt x="1093" y="732"/>
                </a:cubicBezTo>
                <a:cubicBezTo>
                  <a:pt x="1094" y="729"/>
                  <a:pt x="1096" y="724"/>
                  <a:pt x="1096" y="723"/>
                </a:cubicBezTo>
                <a:close/>
                <a:moveTo>
                  <a:pt x="1098" y="719"/>
                </a:moveTo>
                <a:cubicBezTo>
                  <a:pt x="1098" y="719"/>
                  <a:pt x="1098" y="719"/>
                  <a:pt x="1099" y="716"/>
                </a:cubicBezTo>
                <a:cubicBezTo>
                  <a:pt x="1100" y="713"/>
                  <a:pt x="1101" y="709"/>
                  <a:pt x="1102" y="705"/>
                </a:cubicBezTo>
                <a:cubicBezTo>
                  <a:pt x="1102" y="704"/>
                  <a:pt x="1102" y="704"/>
                  <a:pt x="1102" y="704"/>
                </a:cubicBezTo>
                <a:cubicBezTo>
                  <a:pt x="1102" y="703"/>
                  <a:pt x="1103" y="703"/>
                  <a:pt x="1103" y="702"/>
                </a:cubicBezTo>
                <a:cubicBezTo>
                  <a:pt x="1103" y="702"/>
                  <a:pt x="1103" y="702"/>
                  <a:pt x="1103" y="702"/>
                </a:cubicBezTo>
                <a:cubicBezTo>
                  <a:pt x="1102" y="704"/>
                  <a:pt x="1098" y="717"/>
                  <a:pt x="1098" y="719"/>
                </a:cubicBezTo>
                <a:close/>
                <a:moveTo>
                  <a:pt x="1045" y="452"/>
                </a:moveTo>
                <a:cubicBezTo>
                  <a:pt x="1048" y="453"/>
                  <a:pt x="1049" y="449"/>
                  <a:pt x="1049" y="444"/>
                </a:cubicBezTo>
                <a:cubicBezTo>
                  <a:pt x="1048" y="440"/>
                  <a:pt x="1046" y="434"/>
                  <a:pt x="1043" y="435"/>
                </a:cubicBezTo>
                <a:cubicBezTo>
                  <a:pt x="1038" y="437"/>
                  <a:pt x="1041" y="450"/>
                  <a:pt x="1045" y="452"/>
                </a:cubicBezTo>
                <a:close/>
                <a:moveTo>
                  <a:pt x="1091" y="739"/>
                </a:moveTo>
                <a:cubicBezTo>
                  <a:pt x="1091" y="739"/>
                  <a:pt x="1091" y="739"/>
                  <a:pt x="1092" y="737"/>
                </a:cubicBezTo>
                <a:cubicBezTo>
                  <a:pt x="1093" y="734"/>
                  <a:pt x="1094" y="731"/>
                  <a:pt x="1095" y="728"/>
                </a:cubicBezTo>
                <a:cubicBezTo>
                  <a:pt x="1095" y="727"/>
                  <a:pt x="1095" y="726"/>
                  <a:pt x="1096" y="725"/>
                </a:cubicBezTo>
                <a:cubicBezTo>
                  <a:pt x="1096" y="725"/>
                  <a:pt x="1096" y="725"/>
                  <a:pt x="1096" y="725"/>
                </a:cubicBezTo>
                <a:cubicBezTo>
                  <a:pt x="1096" y="724"/>
                  <a:pt x="1096" y="724"/>
                  <a:pt x="1096" y="723"/>
                </a:cubicBezTo>
                <a:cubicBezTo>
                  <a:pt x="1096" y="723"/>
                  <a:pt x="1096" y="723"/>
                  <a:pt x="1096" y="723"/>
                </a:cubicBezTo>
                <a:cubicBezTo>
                  <a:pt x="1096" y="725"/>
                  <a:pt x="1091" y="738"/>
                  <a:pt x="1091" y="739"/>
                </a:cubicBezTo>
                <a:close/>
                <a:moveTo>
                  <a:pt x="1053" y="430"/>
                </a:moveTo>
                <a:cubicBezTo>
                  <a:pt x="1055" y="431"/>
                  <a:pt x="1056" y="428"/>
                  <a:pt x="1056" y="423"/>
                </a:cubicBezTo>
                <a:cubicBezTo>
                  <a:pt x="1055" y="418"/>
                  <a:pt x="1052" y="413"/>
                  <a:pt x="1050" y="413"/>
                </a:cubicBezTo>
                <a:cubicBezTo>
                  <a:pt x="1045" y="415"/>
                  <a:pt x="1049" y="428"/>
                  <a:pt x="1053" y="430"/>
                </a:cubicBezTo>
                <a:close/>
                <a:moveTo>
                  <a:pt x="1019" y="387"/>
                </a:moveTo>
                <a:cubicBezTo>
                  <a:pt x="1022" y="389"/>
                  <a:pt x="1024" y="385"/>
                  <a:pt x="1023" y="380"/>
                </a:cubicBezTo>
                <a:cubicBezTo>
                  <a:pt x="1022" y="376"/>
                  <a:pt x="1019" y="371"/>
                  <a:pt x="1016" y="371"/>
                </a:cubicBezTo>
                <a:cubicBezTo>
                  <a:pt x="1011" y="373"/>
                  <a:pt x="1015" y="385"/>
                  <a:pt x="1019" y="387"/>
                </a:cubicBezTo>
                <a:close/>
                <a:moveTo>
                  <a:pt x="1007" y="387"/>
                </a:moveTo>
                <a:cubicBezTo>
                  <a:pt x="1010" y="389"/>
                  <a:pt x="1012" y="385"/>
                  <a:pt x="1011" y="380"/>
                </a:cubicBezTo>
                <a:cubicBezTo>
                  <a:pt x="1010" y="376"/>
                  <a:pt x="1007" y="371"/>
                  <a:pt x="1003" y="371"/>
                </a:cubicBezTo>
                <a:cubicBezTo>
                  <a:pt x="998" y="373"/>
                  <a:pt x="1002" y="385"/>
                  <a:pt x="1007" y="387"/>
                </a:cubicBezTo>
                <a:close/>
                <a:moveTo>
                  <a:pt x="1012" y="408"/>
                </a:moveTo>
                <a:cubicBezTo>
                  <a:pt x="1015" y="410"/>
                  <a:pt x="1017" y="406"/>
                  <a:pt x="1016" y="401"/>
                </a:cubicBezTo>
                <a:cubicBezTo>
                  <a:pt x="1015" y="397"/>
                  <a:pt x="1012" y="392"/>
                  <a:pt x="1009" y="392"/>
                </a:cubicBezTo>
                <a:cubicBezTo>
                  <a:pt x="1004" y="394"/>
                  <a:pt x="1007" y="406"/>
                  <a:pt x="1012" y="408"/>
                </a:cubicBezTo>
                <a:close/>
                <a:moveTo>
                  <a:pt x="995" y="346"/>
                </a:moveTo>
                <a:cubicBezTo>
                  <a:pt x="998" y="347"/>
                  <a:pt x="1000" y="344"/>
                  <a:pt x="998" y="339"/>
                </a:cubicBezTo>
                <a:cubicBezTo>
                  <a:pt x="997" y="335"/>
                  <a:pt x="994" y="330"/>
                  <a:pt x="990" y="330"/>
                </a:cubicBezTo>
                <a:cubicBezTo>
                  <a:pt x="986" y="332"/>
                  <a:pt x="990" y="344"/>
                  <a:pt x="995" y="346"/>
                </a:cubicBezTo>
                <a:close/>
                <a:moveTo>
                  <a:pt x="1122" y="588"/>
                </a:moveTo>
                <a:cubicBezTo>
                  <a:pt x="1122" y="587"/>
                  <a:pt x="1122" y="581"/>
                  <a:pt x="1122" y="580"/>
                </a:cubicBezTo>
                <a:cubicBezTo>
                  <a:pt x="1123" y="576"/>
                  <a:pt x="1123" y="571"/>
                  <a:pt x="1122" y="570"/>
                </a:cubicBezTo>
                <a:cubicBezTo>
                  <a:pt x="1122" y="570"/>
                  <a:pt x="1122" y="570"/>
                  <a:pt x="1122" y="570"/>
                </a:cubicBezTo>
                <a:cubicBezTo>
                  <a:pt x="1122" y="571"/>
                  <a:pt x="1121" y="586"/>
                  <a:pt x="1121" y="588"/>
                </a:cubicBezTo>
                <a:cubicBezTo>
                  <a:pt x="1121" y="588"/>
                  <a:pt x="1121" y="588"/>
                  <a:pt x="1122" y="588"/>
                </a:cubicBezTo>
                <a:close/>
                <a:moveTo>
                  <a:pt x="1037" y="409"/>
                </a:moveTo>
                <a:cubicBezTo>
                  <a:pt x="1040" y="410"/>
                  <a:pt x="1041" y="406"/>
                  <a:pt x="1040" y="401"/>
                </a:cubicBezTo>
                <a:cubicBezTo>
                  <a:pt x="1039" y="397"/>
                  <a:pt x="1036" y="392"/>
                  <a:pt x="1033" y="392"/>
                </a:cubicBezTo>
                <a:cubicBezTo>
                  <a:pt x="1029" y="394"/>
                  <a:pt x="1033" y="407"/>
                  <a:pt x="1037" y="409"/>
                </a:cubicBezTo>
                <a:close/>
                <a:moveTo>
                  <a:pt x="10" y="625"/>
                </a:moveTo>
                <a:cubicBezTo>
                  <a:pt x="9" y="621"/>
                  <a:pt x="8" y="615"/>
                  <a:pt x="7" y="615"/>
                </a:cubicBezTo>
                <a:cubicBezTo>
                  <a:pt x="7" y="615"/>
                  <a:pt x="7" y="615"/>
                  <a:pt x="7" y="615"/>
                </a:cubicBezTo>
                <a:cubicBezTo>
                  <a:pt x="6" y="617"/>
                  <a:pt x="8" y="632"/>
                  <a:pt x="10" y="633"/>
                </a:cubicBezTo>
                <a:cubicBezTo>
                  <a:pt x="10" y="632"/>
                  <a:pt x="10" y="628"/>
                  <a:pt x="10" y="625"/>
                </a:cubicBezTo>
                <a:close/>
                <a:moveTo>
                  <a:pt x="1029" y="430"/>
                </a:moveTo>
                <a:cubicBezTo>
                  <a:pt x="1032" y="431"/>
                  <a:pt x="1034" y="428"/>
                  <a:pt x="1033" y="423"/>
                </a:cubicBezTo>
                <a:cubicBezTo>
                  <a:pt x="1032" y="418"/>
                  <a:pt x="1030" y="413"/>
                  <a:pt x="1026" y="413"/>
                </a:cubicBezTo>
                <a:cubicBezTo>
                  <a:pt x="1021" y="415"/>
                  <a:pt x="1024" y="427"/>
                  <a:pt x="1029" y="430"/>
                </a:cubicBezTo>
                <a:close/>
              </a:path>
            </a:pathLst>
          </a:custGeom>
          <a:solidFill>
            <a:srgbClr val="FFFFFF"/>
          </a:solidFill>
          <a:ln>
            <a:noFill/>
          </a:ln>
          <a:effectLst/>
          <a:extLs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102" name="Rectangle 6"/>
          <p:cNvSpPr>
            <a:spLocks noGrp="1" noChangeArrowheads="1"/>
          </p:cNvSpPr>
          <p:nvPr>
            <p:ph type="subTitle" idx="4294967295"/>
          </p:nvPr>
        </p:nvSpPr>
        <p:spPr bwMode="auto">
          <a:xfrm>
            <a:off x="323056" y="5105400"/>
            <a:ext cx="8355013" cy="20161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72000" tIns="0" rIns="72000" bIns="0"/>
          <a:lstStyle/>
          <a:p>
            <a:pPr marL="0" indent="0" eaLnBrk="1" hangingPunct="1">
              <a:spcBef>
                <a:spcPct val="0"/>
              </a:spcBef>
              <a:buNone/>
            </a:pPr>
            <a:r>
              <a:rPr lang="en-US" sz="3000" dirty="0">
                <a:solidFill>
                  <a:schemeClr val="bg1"/>
                </a:solidFill>
                <a:latin typeface="Ericsson Capital TT" pitchFamily="2" charset="0"/>
              </a:rPr>
              <a:t>Richard</a:t>
            </a:r>
            <a:r>
              <a:rPr lang="en-US" sz="3200" dirty="0" smtClean="0">
                <a:latin typeface="Arial" charset="0"/>
              </a:rPr>
              <a:t> </a:t>
            </a:r>
            <a:r>
              <a:rPr lang="en-US" sz="3000" dirty="0">
                <a:solidFill>
                  <a:schemeClr val="bg1"/>
                </a:solidFill>
                <a:latin typeface="Ericsson Capital TT" pitchFamily="2" charset="0"/>
              </a:rPr>
              <a:t>Balocca</a:t>
            </a:r>
          </a:p>
          <a:p>
            <a:pPr marL="0" indent="0">
              <a:spcBef>
                <a:spcPct val="0"/>
              </a:spcBef>
              <a:buNone/>
            </a:pPr>
            <a:r>
              <a:rPr lang="en-US" sz="1800" dirty="0" smtClean="0">
                <a:solidFill>
                  <a:schemeClr val="bg1"/>
                </a:solidFill>
                <a:latin typeface="Arial" charset="0"/>
              </a:rPr>
              <a:t>Technical Lead,</a:t>
            </a:r>
          </a:p>
          <a:p>
            <a:pPr marL="0" indent="0">
              <a:spcBef>
                <a:spcPct val="0"/>
              </a:spcBef>
              <a:buNone/>
            </a:pPr>
            <a:r>
              <a:rPr lang="en-US" sz="1800" dirty="0" smtClean="0">
                <a:solidFill>
                  <a:schemeClr val="bg1"/>
                </a:solidFill>
                <a:latin typeface="Arial" charset="0"/>
              </a:rPr>
              <a:t>World Class Development Initiative</a:t>
            </a:r>
          </a:p>
          <a:p>
            <a:pPr marL="0" indent="0">
              <a:spcBef>
                <a:spcPct val="0"/>
              </a:spcBef>
              <a:buNone/>
            </a:pPr>
            <a:r>
              <a:rPr lang="en-US" sz="1800" dirty="0" smtClean="0">
                <a:solidFill>
                  <a:schemeClr val="bg1"/>
                </a:solidFill>
                <a:latin typeface="Arial" charset="0"/>
              </a:rPr>
              <a:t>Ericsson Silicon Valley</a:t>
            </a:r>
            <a:endParaRPr lang="en-US" sz="3200" dirty="0">
              <a:latin typeface="Arial" charset="0"/>
            </a:endParaRPr>
          </a:p>
        </p:txBody>
      </p:sp>
      <p:sp>
        <p:nvSpPr>
          <p:cNvPr id="4103" name="Rectangle 7"/>
          <p:cNvSpPr>
            <a:spLocks noChangeArrowheads="1"/>
          </p:cNvSpPr>
          <p:nvPr/>
        </p:nvSpPr>
        <p:spPr bwMode="auto">
          <a:xfrm>
            <a:off x="4500563" y="3276600"/>
            <a:ext cx="142875"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Tree>
    <p:extLst>
      <p:ext uri="{BB962C8B-B14F-4D97-AF65-F5344CB8AC3E}">
        <p14:creationId xmlns:p14="http://schemas.microsoft.com/office/powerpoint/2010/main" val="2520133073"/>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57200" y="274638"/>
            <a:ext cx="8229600" cy="1143000"/>
          </a:xfrm>
        </p:spPr>
        <p:txBody>
          <a:bodyPr>
            <a:noAutofit/>
          </a:bodyPr>
          <a:lstStyle/>
          <a:p>
            <a:pPr>
              <a:lnSpc>
                <a:spcPct val="100000"/>
              </a:lnSpc>
              <a:spcBef>
                <a:spcPts val="600"/>
              </a:spcBef>
              <a:spcAft>
                <a:spcPts val="600"/>
              </a:spcAft>
            </a:pPr>
            <a:r>
              <a:rPr lang="en-US" sz="3200" kern="1200" dirty="0">
                <a:solidFill>
                  <a:srgbClr val="CC3300"/>
                </a:solidFill>
                <a:latin typeface="+mj-lt"/>
                <a:ea typeface="宋体" pitchFamily="2" charset="-122"/>
              </a:rPr>
              <a:t>How many engineers </a:t>
            </a:r>
            <a:r>
              <a:rPr lang="en-US" sz="3200" kern="1200" dirty="0" smtClean="0">
                <a:solidFill>
                  <a:srgbClr val="CC3300"/>
                </a:solidFill>
                <a:latin typeface="+mj-lt"/>
                <a:ea typeface="宋体" pitchFamily="2" charset="-122"/>
              </a:rPr>
              <a:t>does </a:t>
            </a:r>
            <a:r>
              <a:rPr lang="en-US" sz="3200" kern="1200" dirty="0">
                <a:solidFill>
                  <a:srgbClr val="CC3300"/>
                </a:solidFill>
                <a:latin typeface="+mj-lt"/>
                <a:ea typeface="宋体" pitchFamily="2" charset="-122"/>
              </a:rPr>
              <a:t>it take to fix the build?</a:t>
            </a:r>
          </a:p>
        </p:txBody>
      </p:sp>
      <p:pic>
        <p:nvPicPr>
          <p:cNvPr id="5" name="Content Placeholder 16"/>
          <p:cNvPicPr>
            <a:picLocks noGrp="1" noChangeAspect="1"/>
          </p:cNvPicPr>
          <p:nvPr>
            <p:ph idx="1"/>
          </p:nvPr>
        </p:nvPicPr>
        <p:blipFill>
          <a:blip r:embed="rId2"/>
          <a:srcRect t="8550" b="8550"/>
          <a:stretch>
            <a:fillRect/>
          </a:stretch>
        </p:blipFill>
        <p:spPr>
          <a:xfrm>
            <a:off x="457200" y="1836163"/>
            <a:ext cx="8229600" cy="4290000"/>
          </a:xfrm>
        </p:spPr>
      </p:pic>
    </p:spTree>
    <p:extLst>
      <p:ext uri="{BB962C8B-B14F-4D97-AF65-F5344CB8AC3E}">
        <p14:creationId xmlns:p14="http://schemas.microsoft.com/office/powerpoint/2010/main" val="864247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5"/>
                                        </p:tgtEl>
                                        <p:attrNameLst>
                                          <p:attrName>r</p:attrName>
                                        </p:attrNameLst>
                                      </p:cBhvr>
                                    </p:animRot>
                                    <p:animRot by="-240000">
                                      <p:cBhvr>
                                        <p:cTn id="7" dur="200" fill="hold">
                                          <p:stCondLst>
                                            <p:cond delay="200"/>
                                          </p:stCondLst>
                                        </p:cTn>
                                        <p:tgtEl>
                                          <p:spTgt spid="5"/>
                                        </p:tgtEl>
                                        <p:attrNameLst>
                                          <p:attrName>r</p:attrName>
                                        </p:attrNameLst>
                                      </p:cBhvr>
                                    </p:animRot>
                                    <p:animRot by="240000">
                                      <p:cBhvr>
                                        <p:cTn id="8" dur="200" fill="hold">
                                          <p:stCondLst>
                                            <p:cond delay="400"/>
                                          </p:stCondLst>
                                        </p:cTn>
                                        <p:tgtEl>
                                          <p:spTgt spid="5"/>
                                        </p:tgtEl>
                                        <p:attrNameLst>
                                          <p:attrName>r</p:attrName>
                                        </p:attrNameLst>
                                      </p:cBhvr>
                                    </p:animRot>
                                    <p:animRot by="-240000">
                                      <p:cBhvr>
                                        <p:cTn id="9" dur="200" fill="hold">
                                          <p:stCondLst>
                                            <p:cond delay="600"/>
                                          </p:stCondLst>
                                        </p:cTn>
                                        <p:tgtEl>
                                          <p:spTgt spid="5"/>
                                        </p:tgtEl>
                                        <p:attrNameLst>
                                          <p:attrName>r</p:attrName>
                                        </p:attrNameLst>
                                      </p:cBhvr>
                                    </p:animRot>
                                    <p:animRot by="120000">
                                      <p:cBhvr>
                                        <p:cTn id="10" dur="200" fill="hold">
                                          <p:stCondLst>
                                            <p:cond delay="800"/>
                                          </p:stCondLst>
                                        </p:cTn>
                                        <p:tgtEl>
                                          <p:spTgt spid="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457200" y="274638"/>
            <a:ext cx="8229600" cy="1143000"/>
          </a:xfrm>
        </p:spPr>
        <p:txBody>
          <a:bodyPr>
            <a:noAutofit/>
          </a:bodyPr>
          <a:lstStyle/>
          <a:p>
            <a:pPr>
              <a:lnSpc>
                <a:spcPct val="100000"/>
              </a:lnSpc>
              <a:spcBef>
                <a:spcPts val="600"/>
              </a:spcBef>
              <a:spcAft>
                <a:spcPts val="600"/>
              </a:spcAft>
            </a:pPr>
            <a:r>
              <a:rPr lang="en-US" sz="3200" kern="1200" dirty="0">
                <a:solidFill>
                  <a:srgbClr val="CC3300"/>
                </a:solidFill>
                <a:latin typeface="+mj-lt"/>
                <a:ea typeface="宋体" pitchFamily="2" charset="-122"/>
              </a:rPr>
              <a:t>What about Continuous Integration</a:t>
            </a:r>
            <a:r>
              <a:rPr lang="en-US" sz="3200" kern="1200" dirty="0" smtClean="0">
                <a:solidFill>
                  <a:srgbClr val="CC3300"/>
                </a:solidFill>
                <a:latin typeface="+mj-lt"/>
                <a:ea typeface="宋体" pitchFamily="2" charset="-122"/>
              </a:rPr>
              <a:t>? 	</a:t>
            </a:r>
            <a:endParaRPr lang="en-US" sz="3200" kern="1200" dirty="0">
              <a:solidFill>
                <a:srgbClr val="CC3300"/>
              </a:solidFill>
              <a:latin typeface="+mj-lt"/>
              <a:ea typeface="宋体" pitchFamily="2" charset="-122"/>
            </a:endParaRPr>
          </a:p>
        </p:txBody>
      </p:sp>
      <p:sp>
        <p:nvSpPr>
          <p:cNvPr id="6" name="Content Placeholder 2"/>
          <p:cNvSpPr>
            <a:spLocks noGrp="1"/>
          </p:cNvSpPr>
          <p:nvPr>
            <p:ph idx="1"/>
          </p:nvPr>
        </p:nvSpPr>
        <p:spPr>
          <a:xfrm>
            <a:off x="457200" y="1765300"/>
            <a:ext cx="8229600" cy="2492801"/>
          </a:xfrm>
        </p:spPr>
        <p:txBody>
          <a:bodyPr>
            <a:normAutofit/>
          </a:bodyPr>
          <a:lstStyle/>
          <a:p>
            <a:pPr marL="0" indent="0">
              <a:buNone/>
            </a:pPr>
            <a:endParaRPr lang="en-US" dirty="0" smtClean="0"/>
          </a:p>
          <a:p>
            <a:pPr>
              <a:buClrTx/>
              <a:buFont typeface="Arial" panose="020B0604020202020204" pitchFamily="34" charset="0"/>
              <a:buChar char="•"/>
            </a:pPr>
            <a:r>
              <a:rPr lang="en-US" sz="2200" dirty="0" smtClean="0"/>
              <a:t>1000 Developers x 1 commit/week == </a:t>
            </a:r>
            <a:r>
              <a:rPr lang="en-US" sz="2200" dirty="0" smtClean="0">
                <a:solidFill>
                  <a:srgbClr val="C00000"/>
                </a:solidFill>
              </a:rPr>
              <a:t>1000 commits/week!</a:t>
            </a:r>
            <a:endParaRPr lang="en-US" sz="2200" b="1" dirty="0">
              <a:solidFill>
                <a:srgbClr val="C00000"/>
              </a:solidFill>
            </a:endParaRPr>
          </a:p>
          <a:p>
            <a:pPr>
              <a:buClrTx/>
              <a:buFont typeface="Arial" panose="020B0604020202020204" pitchFamily="34" charset="0"/>
              <a:buChar char="•"/>
            </a:pPr>
            <a:r>
              <a:rPr lang="en-US" sz="2200" dirty="0" smtClean="0">
                <a:solidFill>
                  <a:srgbClr val="C00000"/>
                </a:solidFill>
              </a:rPr>
              <a:t>Each build was taking 1 hour</a:t>
            </a:r>
            <a:r>
              <a:rPr lang="en-US" sz="2200" dirty="0" smtClean="0"/>
              <a:t>; CI would mean 24 commits per day</a:t>
            </a:r>
          </a:p>
          <a:p>
            <a:pPr>
              <a:buClrTx/>
              <a:buFont typeface="Arial" panose="020B0604020202020204" pitchFamily="34" charset="0"/>
              <a:buChar char="•"/>
            </a:pPr>
            <a:r>
              <a:rPr lang="en-US" sz="2200" dirty="0" smtClean="0"/>
              <a:t>Even if we speed that up to 1 build every 6 minutes, that’s still only 240 commits per day.</a:t>
            </a:r>
          </a:p>
          <a:p>
            <a:endParaRPr lang="en-US" dirty="0"/>
          </a:p>
        </p:txBody>
      </p:sp>
      <p:sp>
        <p:nvSpPr>
          <p:cNvPr id="7" name="TextBox 6"/>
          <p:cNvSpPr txBox="1"/>
          <p:nvPr/>
        </p:nvSpPr>
        <p:spPr>
          <a:xfrm>
            <a:off x="887105" y="4710391"/>
            <a:ext cx="7560860" cy="1415772"/>
          </a:xfrm>
          <a:prstGeom prst="rect">
            <a:avLst/>
          </a:prstGeom>
          <a:noFill/>
        </p:spPr>
        <p:txBody>
          <a:bodyPr wrap="square" rtlCol="0">
            <a:spAutoFit/>
          </a:bodyPr>
          <a:lstStyle/>
          <a:p>
            <a:pPr>
              <a:buClr>
                <a:schemeClr val="tx2">
                  <a:lumMod val="60000"/>
                  <a:lumOff val="40000"/>
                </a:schemeClr>
              </a:buClr>
            </a:pPr>
            <a:r>
              <a:rPr lang="en-US" sz="2800" dirty="0">
                <a:solidFill>
                  <a:srgbClr val="C00000"/>
                </a:solidFill>
              </a:rPr>
              <a:t>Oh, and we needed to add a 1 hour sanity test to each </a:t>
            </a:r>
            <a:r>
              <a:rPr lang="en-US" sz="2800" dirty="0" smtClean="0">
                <a:solidFill>
                  <a:srgbClr val="C00000"/>
                </a:solidFill>
              </a:rPr>
              <a:t>build &amp; </a:t>
            </a:r>
            <a:r>
              <a:rPr lang="en-US" sz="2800" dirty="0">
                <a:solidFill>
                  <a:srgbClr val="C00000"/>
                </a:solidFill>
              </a:rPr>
              <a:t>we need to be single track…</a:t>
            </a:r>
          </a:p>
          <a:p>
            <a:endParaRPr lang="en-US" dirty="0"/>
          </a:p>
        </p:txBody>
      </p:sp>
    </p:spTree>
    <p:extLst>
      <p:ext uri="{BB962C8B-B14F-4D97-AF65-F5344CB8AC3E}">
        <p14:creationId xmlns:p14="http://schemas.microsoft.com/office/powerpoint/2010/main" val="1261265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Effect transition="in" filter="fade">
                                      <p:cBhvr>
                                        <p:cTn id="7" dur="1000"/>
                                        <p:tgtEl>
                                          <p:spTgt spid="6">
                                            <p:txEl>
                                              <p:pRg st="1" end="1"/>
                                            </p:txEl>
                                          </p:spTgt>
                                        </p:tgtEl>
                                      </p:cBhvr>
                                    </p:animEffect>
                                    <p:anim calcmode="lin" valueType="num">
                                      <p:cBhvr>
                                        <p:cTn id="8" dur="1000" fill="hold"/>
                                        <p:tgtEl>
                                          <p:spTgt spid="6">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6">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6">
                                            <p:txEl>
                                              <p:pRg st="2" end="2"/>
                                            </p:txEl>
                                          </p:spTgt>
                                        </p:tgtEl>
                                        <p:attrNameLst>
                                          <p:attrName>style.visibility</p:attrName>
                                        </p:attrNameLst>
                                      </p:cBhvr>
                                      <p:to>
                                        <p:strVal val="visible"/>
                                      </p:to>
                                    </p:set>
                                    <p:animEffect transition="in" filter="fade">
                                      <p:cBhvr>
                                        <p:cTn id="14" dur="1000"/>
                                        <p:tgtEl>
                                          <p:spTgt spid="6">
                                            <p:txEl>
                                              <p:pRg st="2" end="2"/>
                                            </p:txEl>
                                          </p:spTgt>
                                        </p:tgtEl>
                                      </p:cBhvr>
                                    </p:animEffect>
                                    <p:anim calcmode="lin" valueType="num">
                                      <p:cBhvr>
                                        <p:cTn id="15" dur="1000" fill="hold"/>
                                        <p:tgtEl>
                                          <p:spTgt spid="6">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6">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6">
                                            <p:txEl>
                                              <p:pRg st="3" end="3"/>
                                            </p:txEl>
                                          </p:spTgt>
                                        </p:tgtEl>
                                        <p:attrNameLst>
                                          <p:attrName>style.visibility</p:attrName>
                                        </p:attrNameLst>
                                      </p:cBhvr>
                                      <p:to>
                                        <p:strVal val="visible"/>
                                      </p:to>
                                    </p:set>
                                    <p:animEffect transition="in" filter="fade">
                                      <p:cBhvr>
                                        <p:cTn id="21" dur="1000"/>
                                        <p:tgtEl>
                                          <p:spTgt spid="6">
                                            <p:txEl>
                                              <p:pRg st="3" end="3"/>
                                            </p:txEl>
                                          </p:spTgt>
                                        </p:tgtEl>
                                      </p:cBhvr>
                                    </p:animEffect>
                                    <p:anim calcmode="lin" valueType="num">
                                      <p:cBhvr>
                                        <p:cTn id="22" dur="1000" fill="hold"/>
                                        <p:tgtEl>
                                          <p:spTgt spid="6">
                                            <p:txEl>
                                              <p:pRg st="3" end="3"/>
                                            </p:txEl>
                                          </p:spTgt>
                                        </p:tgtEl>
                                        <p:attrNameLst>
                                          <p:attrName>ppt_x</p:attrName>
                                        </p:attrNameLst>
                                      </p:cBhvr>
                                      <p:tavLst>
                                        <p:tav tm="0">
                                          <p:val>
                                            <p:strVal val="#ppt_x"/>
                                          </p:val>
                                        </p:tav>
                                        <p:tav tm="100000">
                                          <p:val>
                                            <p:strVal val="#ppt_x"/>
                                          </p:val>
                                        </p:tav>
                                      </p:tavLst>
                                    </p:anim>
                                    <p:anim calcmode="lin" valueType="num">
                                      <p:cBhvr>
                                        <p:cTn id="23" dur="1000" fill="hold"/>
                                        <p:tgtEl>
                                          <p:spTgt spid="6">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457200" y="274638"/>
            <a:ext cx="8229600" cy="1143000"/>
          </a:xfrm>
        </p:spPr>
        <p:txBody>
          <a:bodyPr>
            <a:noAutofit/>
          </a:bodyPr>
          <a:lstStyle/>
          <a:p>
            <a:pPr>
              <a:lnSpc>
                <a:spcPct val="100000"/>
              </a:lnSpc>
              <a:spcBef>
                <a:spcPts val="600"/>
              </a:spcBef>
              <a:spcAft>
                <a:spcPts val="600"/>
              </a:spcAft>
            </a:pPr>
            <a:r>
              <a:rPr lang="en-US" sz="3200" dirty="0">
                <a:solidFill>
                  <a:srgbClr val="C00000"/>
                </a:solidFill>
                <a:latin typeface="Ericsson Capital TT" charset="0"/>
              </a:rPr>
              <a:t>What to Do?</a:t>
            </a:r>
            <a:endParaRPr lang="en-US" sz="3200" kern="1200" dirty="0">
              <a:solidFill>
                <a:srgbClr val="C00000"/>
              </a:solidFill>
              <a:latin typeface="+mj-lt"/>
              <a:ea typeface="宋体" pitchFamily="2" charset="-122"/>
            </a:endParaRPr>
          </a:p>
        </p:txBody>
      </p:sp>
      <p:sp>
        <p:nvSpPr>
          <p:cNvPr id="7" name="Content Placeholder 2"/>
          <p:cNvSpPr>
            <a:spLocks noGrp="1"/>
          </p:cNvSpPr>
          <p:nvPr>
            <p:ph idx="1"/>
          </p:nvPr>
        </p:nvSpPr>
        <p:spPr>
          <a:xfrm>
            <a:off x="457200" y="1600200"/>
            <a:ext cx="8229600" cy="4525963"/>
          </a:xfrm>
        </p:spPr>
        <p:txBody>
          <a:bodyPr>
            <a:normAutofit/>
          </a:bodyPr>
          <a:lstStyle/>
          <a:p>
            <a:pPr marL="0" indent="0">
              <a:buNone/>
            </a:pPr>
            <a:r>
              <a:rPr lang="en-US" sz="2200" b="1" dirty="0" smtClean="0"/>
              <a:t>Create </a:t>
            </a:r>
            <a:r>
              <a:rPr lang="en-US" sz="2200" b="1" i="1" dirty="0" smtClean="0">
                <a:solidFill>
                  <a:srgbClr val="C00000"/>
                </a:solidFill>
              </a:rPr>
              <a:t>preflight</a:t>
            </a:r>
            <a:r>
              <a:rPr lang="en-US" sz="2200" b="1" dirty="0" smtClean="0">
                <a:solidFill>
                  <a:srgbClr val="C00000"/>
                </a:solidFill>
              </a:rPr>
              <a:t> staging repos </a:t>
            </a:r>
            <a:r>
              <a:rPr lang="en-US" sz="2200" b="1" dirty="0" smtClean="0"/>
              <a:t>which are the gateway to public source repos</a:t>
            </a:r>
          </a:p>
          <a:p>
            <a:pPr lvl="1">
              <a:buClrTx/>
              <a:buFont typeface="Arial" panose="020B0604020202020204" pitchFamily="34" charset="0"/>
              <a:buChar char="•"/>
            </a:pPr>
            <a:r>
              <a:rPr lang="en-US" sz="2200" dirty="0" smtClean="0"/>
              <a:t>These </a:t>
            </a:r>
            <a:r>
              <a:rPr lang="en-US" sz="2200" dirty="0"/>
              <a:t>repo </a:t>
            </a:r>
            <a:r>
              <a:rPr lang="en-US" sz="2200" dirty="0" smtClean="0"/>
              <a:t>are </a:t>
            </a:r>
            <a:r>
              <a:rPr lang="en-US" sz="2200" dirty="0"/>
              <a:t>not visible to developers</a:t>
            </a:r>
          </a:p>
          <a:p>
            <a:pPr lvl="1">
              <a:buClrTx/>
              <a:buFont typeface="Arial" panose="020B0604020202020204" pitchFamily="34" charset="0"/>
              <a:buChar char="•"/>
            </a:pPr>
            <a:r>
              <a:rPr lang="en-US" sz="2200" dirty="0" smtClean="0"/>
              <a:t>Pre-check static source code requirements before acceptance to a preflight repo</a:t>
            </a:r>
          </a:p>
          <a:p>
            <a:pPr lvl="1">
              <a:buClrTx/>
              <a:buFont typeface="Arial" panose="020B0604020202020204" pitchFamily="34" charset="0"/>
              <a:buChar char="•"/>
            </a:pPr>
            <a:r>
              <a:rPr lang="en-US" sz="2200" dirty="0" smtClean="0"/>
              <a:t>These commits are only accepted if they have no merge conflicts with: </a:t>
            </a:r>
          </a:p>
          <a:p>
            <a:pPr lvl="2">
              <a:buClrTx/>
              <a:buFont typeface="Arial" panose="020B0604020202020204" pitchFamily="34" charset="0"/>
              <a:buChar char="•"/>
            </a:pPr>
            <a:r>
              <a:rPr lang="en-US" sz="2200" dirty="0" smtClean="0"/>
              <a:t>The </a:t>
            </a:r>
            <a:r>
              <a:rPr lang="en-US" sz="2200" dirty="0"/>
              <a:t>public</a:t>
            </a:r>
            <a:r>
              <a:rPr lang="en-US" sz="2200" dirty="0" smtClean="0"/>
              <a:t> source repo</a:t>
            </a:r>
          </a:p>
          <a:p>
            <a:pPr lvl="2">
              <a:buClrTx/>
              <a:buFont typeface="Arial" panose="020B0604020202020204" pitchFamily="34" charset="0"/>
              <a:buChar char="•"/>
            </a:pPr>
            <a:r>
              <a:rPr lang="en-US" sz="2200" dirty="0" smtClean="0"/>
              <a:t>The other </a:t>
            </a:r>
            <a:r>
              <a:rPr lang="en-US" sz="2200" dirty="0"/>
              <a:t>commits</a:t>
            </a:r>
            <a:r>
              <a:rPr lang="en-US" sz="2200" dirty="0" smtClean="0"/>
              <a:t> in preflight repo</a:t>
            </a:r>
          </a:p>
          <a:p>
            <a:pPr lvl="2">
              <a:buClrTx/>
              <a:buFont typeface="Arial" panose="020B0604020202020204" pitchFamily="34" charset="0"/>
              <a:buChar char="•"/>
            </a:pPr>
            <a:r>
              <a:rPr lang="en-US" sz="2200" dirty="0" smtClean="0"/>
              <a:t>The other commits currently being built</a:t>
            </a:r>
          </a:p>
        </p:txBody>
      </p:sp>
    </p:spTree>
    <p:extLst>
      <p:ext uri="{BB962C8B-B14F-4D97-AF65-F5344CB8AC3E}">
        <p14:creationId xmlns:p14="http://schemas.microsoft.com/office/powerpoint/2010/main" val="4845196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1000"/>
                                        <p:tgtEl>
                                          <p:spTgt spid="7">
                                            <p:txEl>
                                              <p:pRg st="0" end="0"/>
                                            </p:txEl>
                                          </p:spTgt>
                                        </p:tgtEl>
                                      </p:cBhvr>
                                    </p:animEffect>
                                    <p:anim calcmode="lin" valueType="num">
                                      <p:cBhvr>
                                        <p:cTn id="8"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7">
                                            <p:txEl>
                                              <p:pRg st="1" end="1"/>
                                            </p:txEl>
                                          </p:spTgt>
                                        </p:tgtEl>
                                        <p:attrNameLst>
                                          <p:attrName>style.visibility</p:attrName>
                                        </p:attrNameLst>
                                      </p:cBhvr>
                                      <p:to>
                                        <p:strVal val="visible"/>
                                      </p:to>
                                    </p:set>
                                    <p:animEffect transition="in" filter="fade">
                                      <p:cBhvr>
                                        <p:cTn id="14" dur="1000"/>
                                        <p:tgtEl>
                                          <p:spTgt spid="7">
                                            <p:txEl>
                                              <p:pRg st="1" end="1"/>
                                            </p:txEl>
                                          </p:spTgt>
                                        </p:tgtEl>
                                      </p:cBhvr>
                                    </p:animEffect>
                                    <p:anim calcmode="lin" valueType="num">
                                      <p:cBhvr>
                                        <p:cTn id="15" dur="1000" fill="hold"/>
                                        <p:tgtEl>
                                          <p:spTgt spid="7">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7">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7">
                                            <p:txEl>
                                              <p:pRg st="2" end="2"/>
                                            </p:txEl>
                                          </p:spTgt>
                                        </p:tgtEl>
                                        <p:attrNameLst>
                                          <p:attrName>style.visibility</p:attrName>
                                        </p:attrNameLst>
                                      </p:cBhvr>
                                      <p:to>
                                        <p:strVal val="visible"/>
                                      </p:to>
                                    </p:set>
                                    <p:animEffect transition="in" filter="fade">
                                      <p:cBhvr>
                                        <p:cTn id="21" dur="1000"/>
                                        <p:tgtEl>
                                          <p:spTgt spid="7">
                                            <p:txEl>
                                              <p:pRg st="2" end="2"/>
                                            </p:txEl>
                                          </p:spTgt>
                                        </p:tgtEl>
                                      </p:cBhvr>
                                    </p:animEffect>
                                    <p:anim calcmode="lin" valueType="num">
                                      <p:cBhvr>
                                        <p:cTn id="22" dur="1000" fill="hold"/>
                                        <p:tgtEl>
                                          <p:spTgt spid="7">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7">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7">
                                            <p:txEl>
                                              <p:pRg st="3" end="3"/>
                                            </p:txEl>
                                          </p:spTgt>
                                        </p:tgtEl>
                                        <p:attrNameLst>
                                          <p:attrName>style.visibility</p:attrName>
                                        </p:attrNameLst>
                                      </p:cBhvr>
                                      <p:to>
                                        <p:strVal val="visible"/>
                                      </p:to>
                                    </p:set>
                                    <p:animEffect transition="in" filter="fade">
                                      <p:cBhvr>
                                        <p:cTn id="28" dur="1000"/>
                                        <p:tgtEl>
                                          <p:spTgt spid="7">
                                            <p:txEl>
                                              <p:pRg st="3" end="3"/>
                                            </p:txEl>
                                          </p:spTgt>
                                        </p:tgtEl>
                                      </p:cBhvr>
                                    </p:animEffect>
                                    <p:anim calcmode="lin" valueType="num">
                                      <p:cBhvr>
                                        <p:cTn id="29" dur="1000" fill="hold"/>
                                        <p:tgtEl>
                                          <p:spTgt spid="7">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7">
                                            <p:txEl>
                                              <p:pRg st="3" end="3"/>
                                            </p:txEl>
                                          </p:spTgt>
                                        </p:tgtEl>
                                        <p:attrNameLst>
                                          <p:attrName>ppt_y</p:attrName>
                                        </p:attrNameLst>
                                      </p:cBhvr>
                                      <p:tavLst>
                                        <p:tav tm="0">
                                          <p:val>
                                            <p:strVal val="#ppt_y+.1"/>
                                          </p:val>
                                        </p:tav>
                                        <p:tav tm="100000">
                                          <p:val>
                                            <p:strVal val="#ppt_y"/>
                                          </p:val>
                                        </p:tav>
                                      </p:tavLst>
                                    </p:anim>
                                  </p:childTnLst>
                                </p:cTn>
                              </p:par>
                              <p:par>
                                <p:cTn id="31" presetID="42" presetClass="entr" presetSubtype="0" fill="hold" grpId="0" nodeType="withEffect">
                                  <p:stCondLst>
                                    <p:cond delay="0"/>
                                  </p:stCondLst>
                                  <p:childTnLst>
                                    <p:set>
                                      <p:cBhvr>
                                        <p:cTn id="32" dur="1" fill="hold">
                                          <p:stCondLst>
                                            <p:cond delay="0"/>
                                          </p:stCondLst>
                                        </p:cTn>
                                        <p:tgtEl>
                                          <p:spTgt spid="7">
                                            <p:txEl>
                                              <p:pRg st="4" end="4"/>
                                            </p:txEl>
                                          </p:spTgt>
                                        </p:tgtEl>
                                        <p:attrNameLst>
                                          <p:attrName>style.visibility</p:attrName>
                                        </p:attrNameLst>
                                      </p:cBhvr>
                                      <p:to>
                                        <p:strVal val="visible"/>
                                      </p:to>
                                    </p:set>
                                    <p:animEffect transition="in" filter="fade">
                                      <p:cBhvr>
                                        <p:cTn id="33" dur="1000"/>
                                        <p:tgtEl>
                                          <p:spTgt spid="7">
                                            <p:txEl>
                                              <p:pRg st="4" end="4"/>
                                            </p:txEl>
                                          </p:spTgt>
                                        </p:tgtEl>
                                      </p:cBhvr>
                                    </p:animEffect>
                                    <p:anim calcmode="lin" valueType="num">
                                      <p:cBhvr>
                                        <p:cTn id="34" dur="1000" fill="hold"/>
                                        <p:tgtEl>
                                          <p:spTgt spid="7">
                                            <p:txEl>
                                              <p:pRg st="4" end="4"/>
                                            </p:txEl>
                                          </p:spTgt>
                                        </p:tgtEl>
                                        <p:attrNameLst>
                                          <p:attrName>ppt_x</p:attrName>
                                        </p:attrNameLst>
                                      </p:cBhvr>
                                      <p:tavLst>
                                        <p:tav tm="0">
                                          <p:val>
                                            <p:strVal val="#ppt_x"/>
                                          </p:val>
                                        </p:tav>
                                        <p:tav tm="100000">
                                          <p:val>
                                            <p:strVal val="#ppt_x"/>
                                          </p:val>
                                        </p:tav>
                                      </p:tavLst>
                                    </p:anim>
                                    <p:anim calcmode="lin" valueType="num">
                                      <p:cBhvr>
                                        <p:cTn id="35" dur="1000" fill="hold"/>
                                        <p:tgtEl>
                                          <p:spTgt spid="7">
                                            <p:txEl>
                                              <p:pRg st="4" end="4"/>
                                            </p:txEl>
                                          </p:spTgt>
                                        </p:tgtEl>
                                        <p:attrNameLst>
                                          <p:attrName>ppt_y</p:attrName>
                                        </p:attrNameLst>
                                      </p:cBhvr>
                                      <p:tavLst>
                                        <p:tav tm="0">
                                          <p:val>
                                            <p:strVal val="#ppt_y+.1"/>
                                          </p:val>
                                        </p:tav>
                                        <p:tav tm="100000">
                                          <p:val>
                                            <p:strVal val="#ppt_y"/>
                                          </p:val>
                                        </p:tav>
                                      </p:tavLst>
                                    </p:anim>
                                  </p:childTnLst>
                                </p:cTn>
                              </p:par>
                              <p:par>
                                <p:cTn id="36" presetID="42" presetClass="entr" presetSubtype="0" fill="hold" grpId="0" nodeType="withEffect">
                                  <p:stCondLst>
                                    <p:cond delay="0"/>
                                  </p:stCondLst>
                                  <p:childTnLst>
                                    <p:set>
                                      <p:cBhvr>
                                        <p:cTn id="37" dur="1" fill="hold">
                                          <p:stCondLst>
                                            <p:cond delay="0"/>
                                          </p:stCondLst>
                                        </p:cTn>
                                        <p:tgtEl>
                                          <p:spTgt spid="7">
                                            <p:txEl>
                                              <p:pRg st="5" end="5"/>
                                            </p:txEl>
                                          </p:spTgt>
                                        </p:tgtEl>
                                        <p:attrNameLst>
                                          <p:attrName>style.visibility</p:attrName>
                                        </p:attrNameLst>
                                      </p:cBhvr>
                                      <p:to>
                                        <p:strVal val="visible"/>
                                      </p:to>
                                    </p:set>
                                    <p:animEffect transition="in" filter="fade">
                                      <p:cBhvr>
                                        <p:cTn id="38" dur="1000"/>
                                        <p:tgtEl>
                                          <p:spTgt spid="7">
                                            <p:txEl>
                                              <p:pRg st="5" end="5"/>
                                            </p:txEl>
                                          </p:spTgt>
                                        </p:tgtEl>
                                      </p:cBhvr>
                                    </p:animEffect>
                                    <p:anim calcmode="lin" valueType="num">
                                      <p:cBhvr>
                                        <p:cTn id="39" dur="1000" fill="hold"/>
                                        <p:tgtEl>
                                          <p:spTgt spid="7">
                                            <p:txEl>
                                              <p:pRg st="5" end="5"/>
                                            </p:txEl>
                                          </p:spTgt>
                                        </p:tgtEl>
                                        <p:attrNameLst>
                                          <p:attrName>ppt_x</p:attrName>
                                        </p:attrNameLst>
                                      </p:cBhvr>
                                      <p:tavLst>
                                        <p:tav tm="0">
                                          <p:val>
                                            <p:strVal val="#ppt_x"/>
                                          </p:val>
                                        </p:tav>
                                        <p:tav tm="100000">
                                          <p:val>
                                            <p:strVal val="#ppt_x"/>
                                          </p:val>
                                        </p:tav>
                                      </p:tavLst>
                                    </p:anim>
                                    <p:anim calcmode="lin" valueType="num">
                                      <p:cBhvr>
                                        <p:cTn id="40" dur="1000" fill="hold"/>
                                        <p:tgtEl>
                                          <p:spTgt spid="7">
                                            <p:txEl>
                                              <p:pRg st="5" end="5"/>
                                            </p:txEl>
                                          </p:spTgt>
                                        </p:tgtEl>
                                        <p:attrNameLst>
                                          <p:attrName>ppt_y</p:attrName>
                                        </p:attrNameLst>
                                      </p:cBhvr>
                                      <p:tavLst>
                                        <p:tav tm="0">
                                          <p:val>
                                            <p:strVal val="#ppt_y+.1"/>
                                          </p:val>
                                        </p:tav>
                                        <p:tav tm="100000">
                                          <p:val>
                                            <p:strVal val="#ppt_y"/>
                                          </p:val>
                                        </p:tav>
                                      </p:tavLst>
                                    </p:anim>
                                  </p:childTnLst>
                                </p:cTn>
                              </p:par>
                              <p:par>
                                <p:cTn id="41" presetID="42" presetClass="entr" presetSubtype="0" fill="hold" grpId="0" nodeType="withEffect">
                                  <p:stCondLst>
                                    <p:cond delay="0"/>
                                  </p:stCondLst>
                                  <p:childTnLst>
                                    <p:set>
                                      <p:cBhvr>
                                        <p:cTn id="42" dur="1" fill="hold">
                                          <p:stCondLst>
                                            <p:cond delay="0"/>
                                          </p:stCondLst>
                                        </p:cTn>
                                        <p:tgtEl>
                                          <p:spTgt spid="7">
                                            <p:txEl>
                                              <p:pRg st="6" end="6"/>
                                            </p:txEl>
                                          </p:spTgt>
                                        </p:tgtEl>
                                        <p:attrNameLst>
                                          <p:attrName>style.visibility</p:attrName>
                                        </p:attrNameLst>
                                      </p:cBhvr>
                                      <p:to>
                                        <p:strVal val="visible"/>
                                      </p:to>
                                    </p:set>
                                    <p:animEffect transition="in" filter="fade">
                                      <p:cBhvr>
                                        <p:cTn id="43" dur="1000"/>
                                        <p:tgtEl>
                                          <p:spTgt spid="7">
                                            <p:txEl>
                                              <p:pRg st="6" end="6"/>
                                            </p:txEl>
                                          </p:spTgt>
                                        </p:tgtEl>
                                      </p:cBhvr>
                                    </p:animEffect>
                                    <p:anim calcmode="lin" valueType="num">
                                      <p:cBhvr>
                                        <p:cTn id="44" dur="1000" fill="hold"/>
                                        <p:tgtEl>
                                          <p:spTgt spid="7">
                                            <p:txEl>
                                              <p:pRg st="6" end="6"/>
                                            </p:txEl>
                                          </p:spTgt>
                                        </p:tgtEl>
                                        <p:attrNameLst>
                                          <p:attrName>ppt_x</p:attrName>
                                        </p:attrNameLst>
                                      </p:cBhvr>
                                      <p:tavLst>
                                        <p:tav tm="0">
                                          <p:val>
                                            <p:strVal val="#ppt_x"/>
                                          </p:val>
                                        </p:tav>
                                        <p:tav tm="100000">
                                          <p:val>
                                            <p:strVal val="#ppt_x"/>
                                          </p:val>
                                        </p:tav>
                                      </p:tavLst>
                                    </p:anim>
                                    <p:anim calcmode="lin" valueType="num">
                                      <p:cBhvr>
                                        <p:cTn id="45" dur="1000" fill="hold"/>
                                        <p:tgtEl>
                                          <p:spTgt spid="7">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Straight Connector 14"/>
          <p:cNvCxnSpPr/>
          <p:nvPr/>
        </p:nvCxnSpPr>
        <p:spPr bwMode="auto">
          <a:xfrm>
            <a:off x="919957" y="3904565"/>
            <a:ext cx="13494" cy="1363298"/>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16" name="Straight Connector 15"/>
          <p:cNvCxnSpPr/>
          <p:nvPr/>
        </p:nvCxnSpPr>
        <p:spPr bwMode="auto">
          <a:xfrm>
            <a:off x="869157" y="644140"/>
            <a:ext cx="26988" cy="1780587"/>
          </a:xfrm>
          <a:prstGeom prst="line">
            <a:avLst/>
          </a:prstGeom>
          <a:solidFill>
            <a:schemeClr val="accent1"/>
          </a:solidFill>
          <a:ln w="12700" cap="flat" cmpd="sng" algn="ctr">
            <a:solidFill>
              <a:schemeClr val="tx1"/>
            </a:solidFill>
            <a:prstDash val="solid"/>
            <a:round/>
            <a:headEnd type="none" w="med" len="med"/>
            <a:tailEnd type="none" w="med" len="med"/>
          </a:ln>
          <a:effectLst/>
        </p:spPr>
      </p:cxnSp>
      <p:sp>
        <p:nvSpPr>
          <p:cNvPr id="19" name="AutoShape 6"/>
          <p:cNvSpPr>
            <a:spLocks noChangeArrowheads="1"/>
          </p:cNvSpPr>
          <p:nvPr/>
        </p:nvSpPr>
        <p:spPr bwMode="auto">
          <a:xfrm>
            <a:off x="1746913" y="222659"/>
            <a:ext cx="833874" cy="689769"/>
          </a:xfrm>
          <a:custGeom>
            <a:avLst/>
            <a:gdLst>
              <a:gd name="T0" fmla="*/ 2147483647 w 305"/>
              <a:gd name="T1" fmla="*/ 2147483647 h 300"/>
              <a:gd name="T2" fmla="*/ 2147483647 w 305"/>
              <a:gd name="T3" fmla="*/ 2147483647 h 300"/>
              <a:gd name="T4" fmla="*/ 2147483647 w 305"/>
              <a:gd name="T5" fmla="*/ 0 h 300"/>
              <a:gd name="T6" fmla="*/ 2147483647 w 305"/>
              <a:gd name="T7" fmla="*/ 2147483647 h 300"/>
              <a:gd name="T8" fmla="*/ 2147483647 w 305"/>
              <a:gd name="T9" fmla="*/ 2147483647 h 300"/>
              <a:gd name="T10" fmla="*/ 2147483647 w 305"/>
              <a:gd name="T11" fmla="*/ 2147483647 h 300"/>
              <a:gd name="T12" fmla="*/ 2147483647 w 305"/>
              <a:gd name="T13" fmla="*/ 2147483647 h 300"/>
              <a:gd name="T14" fmla="*/ 2147483647 w 305"/>
              <a:gd name="T15" fmla="*/ 2147483647 h 300"/>
              <a:gd name="T16" fmla="*/ 2147483647 w 305"/>
              <a:gd name="T17" fmla="*/ 2147483647 h 300"/>
              <a:gd name="T18" fmla="*/ 2147483647 w 305"/>
              <a:gd name="T19" fmla="*/ 2147483647 h 300"/>
              <a:gd name="T20" fmla="*/ 2147483647 w 305"/>
              <a:gd name="T21" fmla="*/ 2147483647 h 300"/>
              <a:gd name="T22" fmla="*/ 2147483647 w 305"/>
              <a:gd name="T23" fmla="*/ 2147483647 h 300"/>
              <a:gd name="T24" fmla="*/ 2147483647 w 305"/>
              <a:gd name="T25" fmla="*/ 2147483647 h 300"/>
              <a:gd name="T26" fmla="*/ 2147483647 w 305"/>
              <a:gd name="T27" fmla="*/ 2147483647 h 300"/>
              <a:gd name="T28" fmla="*/ 2147483647 w 305"/>
              <a:gd name="T29" fmla="*/ 2147483647 h 300"/>
              <a:gd name="T30" fmla="*/ 2147483647 w 305"/>
              <a:gd name="T31" fmla="*/ 2147483647 h 300"/>
              <a:gd name="T32" fmla="*/ 2147483647 w 305"/>
              <a:gd name="T33" fmla="*/ 2147483647 h 300"/>
              <a:gd name="T34" fmla="*/ 2147483647 w 305"/>
              <a:gd name="T35" fmla="*/ 2147483647 h 300"/>
              <a:gd name="T36" fmla="*/ 2147483647 w 305"/>
              <a:gd name="T37" fmla="*/ 2147483647 h 300"/>
              <a:gd name="T38" fmla="*/ 2147483647 w 305"/>
              <a:gd name="T39" fmla="*/ 2147483647 h 300"/>
              <a:gd name="T40" fmla="*/ 2147483647 w 305"/>
              <a:gd name="T41" fmla="*/ 2147483647 h 300"/>
              <a:gd name="T42" fmla="*/ 2147483647 w 305"/>
              <a:gd name="T43" fmla="*/ 2147483647 h 300"/>
              <a:gd name="T44" fmla="*/ 2147483647 w 305"/>
              <a:gd name="T45" fmla="*/ 2147483647 h 300"/>
              <a:gd name="T46" fmla="*/ 2147483647 w 305"/>
              <a:gd name="T47" fmla="*/ 2147483647 h 300"/>
              <a:gd name="T48" fmla="*/ 2147483647 w 305"/>
              <a:gd name="T49" fmla="*/ 2147483647 h 300"/>
              <a:gd name="T50" fmla="*/ 2147483647 w 305"/>
              <a:gd name="T51" fmla="*/ 2147483647 h 300"/>
              <a:gd name="T52" fmla="*/ 2147483647 w 305"/>
              <a:gd name="T53" fmla="*/ 2147483647 h 300"/>
              <a:gd name="T54" fmla="*/ 2147483647 w 305"/>
              <a:gd name="T55" fmla="*/ 2147483647 h 300"/>
              <a:gd name="T56" fmla="*/ 2147483647 w 305"/>
              <a:gd name="T57" fmla="*/ 2147483647 h 300"/>
              <a:gd name="T58" fmla="*/ 2147483647 w 305"/>
              <a:gd name="T59" fmla="*/ 2147483647 h 300"/>
              <a:gd name="T60" fmla="*/ 2147483647 w 305"/>
              <a:gd name="T61" fmla="*/ 2147483647 h 300"/>
              <a:gd name="T62" fmla="*/ 2147483647 w 305"/>
              <a:gd name="T63" fmla="*/ 2147483647 h 300"/>
              <a:gd name="T64" fmla="*/ 2147483647 w 305"/>
              <a:gd name="T65" fmla="*/ 2147483647 h 300"/>
              <a:gd name="T66" fmla="*/ 2147483647 w 305"/>
              <a:gd name="T67" fmla="*/ 2147483647 h 300"/>
              <a:gd name="T68" fmla="*/ 2147483647 w 305"/>
              <a:gd name="T69" fmla="*/ 2147483647 h 300"/>
              <a:gd name="T70" fmla="*/ 2147483647 w 305"/>
              <a:gd name="T71" fmla="*/ 2147483647 h 300"/>
              <a:gd name="T72" fmla="*/ 2147483647 w 305"/>
              <a:gd name="T73" fmla="*/ 2147483647 h 300"/>
              <a:gd name="T74" fmla="*/ 2147483647 w 305"/>
              <a:gd name="T75" fmla="*/ 2147483647 h 300"/>
              <a:gd name="T76" fmla="*/ 2147483647 w 305"/>
              <a:gd name="T77" fmla="*/ 2147483647 h 300"/>
              <a:gd name="T78" fmla="*/ 2147483647 w 305"/>
              <a:gd name="T79" fmla="*/ 2147483647 h 300"/>
              <a:gd name="T80" fmla="*/ 2147483647 w 305"/>
              <a:gd name="T81" fmla="*/ 2147483647 h 300"/>
              <a:gd name="T82" fmla="*/ 2147483647 w 305"/>
              <a:gd name="T83" fmla="*/ 2147483647 h 300"/>
              <a:gd name="T84" fmla="*/ 2147483647 w 305"/>
              <a:gd name="T85" fmla="*/ 2147483647 h 300"/>
              <a:gd name="T86" fmla="*/ 2147483647 w 305"/>
              <a:gd name="T87" fmla="*/ 2147483647 h 300"/>
              <a:gd name="T88" fmla="*/ 2147483647 w 305"/>
              <a:gd name="T89" fmla="*/ 2147483647 h 300"/>
              <a:gd name="T90" fmla="*/ 2147483647 w 305"/>
              <a:gd name="T91" fmla="*/ 2147483647 h 300"/>
              <a:gd name="T92" fmla="*/ 2147483647 w 305"/>
              <a:gd name="T93" fmla="*/ 2147483647 h 300"/>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305"/>
              <a:gd name="T142" fmla="*/ 0 h 300"/>
              <a:gd name="T143" fmla="*/ 305 w 305"/>
              <a:gd name="T144" fmla="*/ 300 h 300"/>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305" h="300">
                <a:moveTo>
                  <a:pt x="289" y="26"/>
                </a:moveTo>
                <a:cubicBezTo>
                  <a:pt x="287" y="26"/>
                  <a:pt x="286" y="27"/>
                  <a:pt x="284" y="27"/>
                </a:cubicBezTo>
                <a:cubicBezTo>
                  <a:pt x="284" y="27"/>
                  <a:pt x="267" y="34"/>
                  <a:pt x="243" y="43"/>
                </a:cubicBezTo>
                <a:cubicBezTo>
                  <a:pt x="240" y="18"/>
                  <a:pt x="240" y="18"/>
                  <a:pt x="240" y="18"/>
                </a:cubicBezTo>
                <a:cubicBezTo>
                  <a:pt x="240" y="13"/>
                  <a:pt x="238" y="10"/>
                  <a:pt x="236" y="6"/>
                </a:cubicBezTo>
                <a:cubicBezTo>
                  <a:pt x="233" y="3"/>
                  <a:pt x="229" y="0"/>
                  <a:pt x="224" y="0"/>
                </a:cubicBezTo>
                <a:cubicBezTo>
                  <a:pt x="222" y="0"/>
                  <a:pt x="221" y="0"/>
                  <a:pt x="219" y="1"/>
                </a:cubicBezTo>
                <a:cubicBezTo>
                  <a:pt x="219" y="1"/>
                  <a:pt x="196" y="9"/>
                  <a:pt x="171" y="19"/>
                </a:cubicBezTo>
                <a:cubicBezTo>
                  <a:pt x="147" y="28"/>
                  <a:pt x="121" y="38"/>
                  <a:pt x="114" y="40"/>
                </a:cubicBezTo>
                <a:cubicBezTo>
                  <a:pt x="114" y="40"/>
                  <a:pt x="114" y="40"/>
                  <a:pt x="114" y="40"/>
                </a:cubicBezTo>
                <a:cubicBezTo>
                  <a:pt x="113" y="39"/>
                  <a:pt x="112" y="35"/>
                  <a:pt x="110" y="31"/>
                </a:cubicBezTo>
                <a:cubicBezTo>
                  <a:pt x="109" y="29"/>
                  <a:pt x="108" y="27"/>
                  <a:pt x="105" y="25"/>
                </a:cubicBezTo>
                <a:cubicBezTo>
                  <a:pt x="103" y="22"/>
                  <a:pt x="99" y="21"/>
                  <a:pt x="96" y="21"/>
                </a:cubicBezTo>
                <a:cubicBezTo>
                  <a:pt x="93" y="21"/>
                  <a:pt x="90" y="22"/>
                  <a:pt x="88" y="23"/>
                </a:cubicBezTo>
                <a:cubicBezTo>
                  <a:pt x="69" y="30"/>
                  <a:pt x="18" y="49"/>
                  <a:pt x="18" y="49"/>
                </a:cubicBezTo>
                <a:cubicBezTo>
                  <a:pt x="13" y="50"/>
                  <a:pt x="9" y="52"/>
                  <a:pt x="5" y="56"/>
                </a:cubicBezTo>
                <a:cubicBezTo>
                  <a:pt x="2" y="60"/>
                  <a:pt x="0" y="66"/>
                  <a:pt x="0" y="72"/>
                </a:cubicBezTo>
                <a:cubicBezTo>
                  <a:pt x="0" y="73"/>
                  <a:pt x="0" y="75"/>
                  <a:pt x="1" y="77"/>
                </a:cubicBezTo>
                <a:cubicBezTo>
                  <a:pt x="1" y="77"/>
                  <a:pt x="1" y="77"/>
                  <a:pt x="1" y="77"/>
                </a:cubicBezTo>
                <a:cubicBezTo>
                  <a:pt x="30" y="285"/>
                  <a:pt x="30" y="285"/>
                  <a:pt x="30" y="285"/>
                </a:cubicBezTo>
                <a:cubicBezTo>
                  <a:pt x="30" y="285"/>
                  <a:pt x="30" y="285"/>
                  <a:pt x="30" y="285"/>
                </a:cubicBezTo>
                <a:cubicBezTo>
                  <a:pt x="30" y="286"/>
                  <a:pt x="31" y="287"/>
                  <a:pt x="31" y="288"/>
                </a:cubicBezTo>
                <a:cubicBezTo>
                  <a:pt x="32" y="291"/>
                  <a:pt x="34" y="294"/>
                  <a:pt x="36" y="296"/>
                </a:cubicBezTo>
                <a:cubicBezTo>
                  <a:pt x="39" y="299"/>
                  <a:pt x="44" y="300"/>
                  <a:pt x="48" y="300"/>
                </a:cubicBezTo>
                <a:cubicBezTo>
                  <a:pt x="51" y="300"/>
                  <a:pt x="54" y="300"/>
                  <a:pt x="56" y="299"/>
                </a:cubicBezTo>
                <a:cubicBezTo>
                  <a:pt x="204" y="243"/>
                  <a:pt x="204" y="243"/>
                  <a:pt x="204" y="243"/>
                </a:cubicBezTo>
                <a:cubicBezTo>
                  <a:pt x="208" y="241"/>
                  <a:pt x="210" y="237"/>
                  <a:pt x="209" y="233"/>
                </a:cubicBezTo>
                <a:cubicBezTo>
                  <a:pt x="207" y="228"/>
                  <a:pt x="202" y="226"/>
                  <a:pt x="198" y="228"/>
                </a:cubicBezTo>
                <a:cubicBezTo>
                  <a:pt x="51" y="284"/>
                  <a:pt x="51" y="284"/>
                  <a:pt x="51" y="284"/>
                </a:cubicBezTo>
                <a:cubicBezTo>
                  <a:pt x="50" y="284"/>
                  <a:pt x="49" y="284"/>
                  <a:pt x="48" y="284"/>
                </a:cubicBezTo>
                <a:cubicBezTo>
                  <a:pt x="47" y="284"/>
                  <a:pt x="47" y="284"/>
                  <a:pt x="46" y="284"/>
                </a:cubicBezTo>
                <a:cubicBezTo>
                  <a:pt x="46" y="284"/>
                  <a:pt x="46" y="284"/>
                  <a:pt x="46" y="284"/>
                </a:cubicBezTo>
                <a:cubicBezTo>
                  <a:pt x="46" y="283"/>
                  <a:pt x="46" y="283"/>
                  <a:pt x="46" y="283"/>
                </a:cubicBezTo>
                <a:cubicBezTo>
                  <a:pt x="46" y="283"/>
                  <a:pt x="46" y="283"/>
                  <a:pt x="46" y="283"/>
                </a:cubicBezTo>
                <a:cubicBezTo>
                  <a:pt x="46" y="283"/>
                  <a:pt x="46" y="283"/>
                  <a:pt x="46" y="283"/>
                </a:cubicBezTo>
                <a:cubicBezTo>
                  <a:pt x="46" y="283"/>
                  <a:pt x="46" y="283"/>
                  <a:pt x="46" y="283"/>
                </a:cubicBezTo>
                <a:cubicBezTo>
                  <a:pt x="79" y="123"/>
                  <a:pt x="79" y="123"/>
                  <a:pt x="79" y="123"/>
                </a:cubicBezTo>
                <a:cubicBezTo>
                  <a:pt x="79" y="123"/>
                  <a:pt x="80" y="123"/>
                  <a:pt x="80" y="122"/>
                </a:cubicBezTo>
                <a:cubicBezTo>
                  <a:pt x="80" y="122"/>
                  <a:pt x="80" y="122"/>
                  <a:pt x="80" y="122"/>
                </a:cubicBezTo>
                <a:cubicBezTo>
                  <a:pt x="80" y="122"/>
                  <a:pt x="80" y="121"/>
                  <a:pt x="81" y="121"/>
                </a:cubicBezTo>
                <a:cubicBezTo>
                  <a:pt x="81" y="121"/>
                  <a:pt x="81" y="121"/>
                  <a:pt x="81" y="121"/>
                </a:cubicBezTo>
                <a:cubicBezTo>
                  <a:pt x="81" y="120"/>
                  <a:pt x="82" y="120"/>
                  <a:pt x="84" y="119"/>
                </a:cubicBezTo>
                <a:cubicBezTo>
                  <a:pt x="84" y="119"/>
                  <a:pt x="84" y="119"/>
                  <a:pt x="84" y="119"/>
                </a:cubicBezTo>
                <a:cubicBezTo>
                  <a:pt x="84" y="119"/>
                  <a:pt x="84" y="119"/>
                  <a:pt x="84" y="119"/>
                </a:cubicBezTo>
                <a:cubicBezTo>
                  <a:pt x="84" y="119"/>
                  <a:pt x="123" y="104"/>
                  <a:pt x="163" y="89"/>
                </a:cubicBezTo>
                <a:cubicBezTo>
                  <a:pt x="211" y="72"/>
                  <a:pt x="282" y="45"/>
                  <a:pt x="289" y="43"/>
                </a:cubicBezTo>
                <a:cubicBezTo>
                  <a:pt x="289" y="43"/>
                  <a:pt x="289" y="43"/>
                  <a:pt x="289" y="43"/>
                </a:cubicBezTo>
                <a:cubicBezTo>
                  <a:pt x="289" y="43"/>
                  <a:pt x="289" y="43"/>
                  <a:pt x="289" y="43"/>
                </a:cubicBezTo>
                <a:cubicBezTo>
                  <a:pt x="253" y="203"/>
                  <a:pt x="253" y="203"/>
                  <a:pt x="253" y="203"/>
                </a:cubicBezTo>
                <a:cubicBezTo>
                  <a:pt x="252" y="205"/>
                  <a:pt x="251" y="207"/>
                  <a:pt x="251" y="207"/>
                </a:cubicBezTo>
                <a:cubicBezTo>
                  <a:pt x="250" y="208"/>
                  <a:pt x="250" y="208"/>
                  <a:pt x="248" y="209"/>
                </a:cubicBezTo>
                <a:cubicBezTo>
                  <a:pt x="248" y="209"/>
                  <a:pt x="248" y="209"/>
                  <a:pt x="248" y="209"/>
                </a:cubicBezTo>
                <a:cubicBezTo>
                  <a:pt x="226" y="217"/>
                  <a:pt x="226" y="217"/>
                  <a:pt x="226" y="217"/>
                </a:cubicBezTo>
                <a:cubicBezTo>
                  <a:pt x="222" y="219"/>
                  <a:pt x="219" y="224"/>
                  <a:pt x="221" y="228"/>
                </a:cubicBezTo>
                <a:cubicBezTo>
                  <a:pt x="223" y="232"/>
                  <a:pt x="227" y="234"/>
                  <a:pt x="231" y="232"/>
                </a:cubicBezTo>
                <a:cubicBezTo>
                  <a:pt x="231" y="232"/>
                  <a:pt x="231" y="232"/>
                  <a:pt x="231" y="232"/>
                </a:cubicBezTo>
                <a:cubicBezTo>
                  <a:pt x="253" y="224"/>
                  <a:pt x="253" y="224"/>
                  <a:pt x="253" y="224"/>
                </a:cubicBezTo>
                <a:cubicBezTo>
                  <a:pt x="257" y="223"/>
                  <a:pt x="261" y="220"/>
                  <a:pt x="263" y="217"/>
                </a:cubicBezTo>
                <a:cubicBezTo>
                  <a:pt x="266" y="214"/>
                  <a:pt x="267" y="211"/>
                  <a:pt x="268" y="208"/>
                </a:cubicBezTo>
                <a:cubicBezTo>
                  <a:pt x="268" y="208"/>
                  <a:pt x="268" y="208"/>
                  <a:pt x="268" y="208"/>
                </a:cubicBezTo>
                <a:cubicBezTo>
                  <a:pt x="305" y="47"/>
                  <a:pt x="305" y="47"/>
                  <a:pt x="305" y="47"/>
                </a:cubicBezTo>
                <a:cubicBezTo>
                  <a:pt x="305" y="45"/>
                  <a:pt x="305" y="44"/>
                  <a:pt x="305" y="43"/>
                </a:cubicBezTo>
                <a:cubicBezTo>
                  <a:pt x="305" y="34"/>
                  <a:pt x="298" y="27"/>
                  <a:pt x="289" y="26"/>
                </a:cubicBezTo>
                <a:close/>
                <a:moveTo>
                  <a:pt x="16" y="75"/>
                </a:moveTo>
                <a:cubicBezTo>
                  <a:pt x="16" y="74"/>
                  <a:pt x="16" y="73"/>
                  <a:pt x="16" y="72"/>
                </a:cubicBezTo>
                <a:cubicBezTo>
                  <a:pt x="16" y="68"/>
                  <a:pt x="17" y="67"/>
                  <a:pt x="17" y="67"/>
                </a:cubicBezTo>
                <a:cubicBezTo>
                  <a:pt x="18" y="66"/>
                  <a:pt x="19" y="65"/>
                  <a:pt x="23" y="64"/>
                </a:cubicBezTo>
                <a:cubicBezTo>
                  <a:pt x="23" y="64"/>
                  <a:pt x="23" y="64"/>
                  <a:pt x="23" y="64"/>
                </a:cubicBezTo>
                <a:cubicBezTo>
                  <a:pt x="23" y="64"/>
                  <a:pt x="23" y="64"/>
                  <a:pt x="23" y="64"/>
                </a:cubicBezTo>
                <a:cubicBezTo>
                  <a:pt x="23" y="64"/>
                  <a:pt x="75" y="44"/>
                  <a:pt x="93" y="38"/>
                </a:cubicBezTo>
                <a:cubicBezTo>
                  <a:pt x="94" y="37"/>
                  <a:pt x="95" y="37"/>
                  <a:pt x="95" y="37"/>
                </a:cubicBezTo>
                <a:cubicBezTo>
                  <a:pt x="96" y="37"/>
                  <a:pt x="96" y="38"/>
                  <a:pt x="96" y="39"/>
                </a:cubicBezTo>
                <a:cubicBezTo>
                  <a:pt x="97" y="41"/>
                  <a:pt x="98" y="44"/>
                  <a:pt x="100" y="48"/>
                </a:cubicBezTo>
                <a:cubicBezTo>
                  <a:pt x="102" y="51"/>
                  <a:pt x="107" y="56"/>
                  <a:pt x="114" y="56"/>
                </a:cubicBezTo>
                <a:cubicBezTo>
                  <a:pt x="116" y="56"/>
                  <a:pt x="118" y="56"/>
                  <a:pt x="119" y="55"/>
                </a:cubicBezTo>
                <a:cubicBezTo>
                  <a:pt x="132" y="51"/>
                  <a:pt x="211" y="21"/>
                  <a:pt x="223" y="16"/>
                </a:cubicBezTo>
                <a:cubicBezTo>
                  <a:pt x="223" y="17"/>
                  <a:pt x="224" y="18"/>
                  <a:pt x="224" y="18"/>
                </a:cubicBezTo>
                <a:cubicBezTo>
                  <a:pt x="224" y="19"/>
                  <a:pt x="224" y="19"/>
                  <a:pt x="224" y="19"/>
                </a:cubicBezTo>
                <a:cubicBezTo>
                  <a:pt x="224" y="19"/>
                  <a:pt x="224" y="19"/>
                  <a:pt x="224" y="19"/>
                </a:cubicBezTo>
                <a:cubicBezTo>
                  <a:pt x="228" y="48"/>
                  <a:pt x="228" y="48"/>
                  <a:pt x="228" y="48"/>
                </a:cubicBezTo>
                <a:cubicBezTo>
                  <a:pt x="195" y="61"/>
                  <a:pt x="155" y="75"/>
                  <a:pt x="133" y="84"/>
                </a:cubicBezTo>
                <a:cubicBezTo>
                  <a:pt x="113" y="91"/>
                  <a:pt x="113" y="91"/>
                  <a:pt x="113" y="91"/>
                </a:cubicBezTo>
                <a:cubicBezTo>
                  <a:pt x="100" y="96"/>
                  <a:pt x="100" y="96"/>
                  <a:pt x="100" y="96"/>
                </a:cubicBezTo>
                <a:cubicBezTo>
                  <a:pt x="88" y="100"/>
                  <a:pt x="81" y="103"/>
                  <a:pt x="79" y="104"/>
                </a:cubicBezTo>
                <a:cubicBezTo>
                  <a:pt x="74" y="105"/>
                  <a:pt x="70" y="108"/>
                  <a:pt x="67" y="112"/>
                </a:cubicBezTo>
                <a:cubicBezTo>
                  <a:pt x="67" y="113"/>
                  <a:pt x="67" y="113"/>
                  <a:pt x="66" y="114"/>
                </a:cubicBezTo>
                <a:cubicBezTo>
                  <a:pt x="66" y="114"/>
                  <a:pt x="66" y="114"/>
                  <a:pt x="66" y="114"/>
                </a:cubicBezTo>
                <a:cubicBezTo>
                  <a:pt x="66" y="115"/>
                  <a:pt x="65" y="115"/>
                  <a:pt x="65" y="116"/>
                </a:cubicBezTo>
                <a:cubicBezTo>
                  <a:pt x="65" y="116"/>
                  <a:pt x="65" y="116"/>
                  <a:pt x="65" y="117"/>
                </a:cubicBezTo>
                <a:cubicBezTo>
                  <a:pt x="65" y="117"/>
                  <a:pt x="65" y="117"/>
                  <a:pt x="65" y="117"/>
                </a:cubicBezTo>
                <a:cubicBezTo>
                  <a:pt x="64" y="118"/>
                  <a:pt x="64" y="119"/>
                  <a:pt x="64" y="119"/>
                </a:cubicBezTo>
                <a:cubicBezTo>
                  <a:pt x="64" y="119"/>
                  <a:pt x="64" y="119"/>
                  <a:pt x="64" y="119"/>
                </a:cubicBezTo>
                <a:cubicBezTo>
                  <a:pt x="64" y="120"/>
                  <a:pt x="64" y="120"/>
                  <a:pt x="64" y="120"/>
                </a:cubicBezTo>
                <a:cubicBezTo>
                  <a:pt x="39" y="237"/>
                  <a:pt x="39" y="237"/>
                  <a:pt x="39" y="237"/>
                </a:cubicBezTo>
                <a:lnTo>
                  <a:pt x="16" y="75"/>
                </a:lnTo>
                <a:close/>
              </a:path>
            </a:pathLst>
          </a:custGeom>
          <a:blipFill dpi="0" rotWithShape="0">
            <a:blip r:embed="rId2"/>
            <a:srcRect/>
            <a:stretch>
              <a:fillRect/>
            </a:stretch>
          </a:blip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21" name="Text Box 18"/>
          <p:cNvSpPr txBox="1">
            <a:spLocks noChangeArrowheads="1"/>
          </p:cNvSpPr>
          <p:nvPr/>
        </p:nvSpPr>
        <p:spPr bwMode="auto">
          <a:xfrm>
            <a:off x="1385399" y="1044889"/>
            <a:ext cx="1844675" cy="309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72000" tIns="46800" rIns="72000" bIns="46800">
            <a:spAutoFit/>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WenQuanYi Micro Hei" charset="0"/>
                <a:cs typeface="WenQuanYi Micro Hei" charset="0"/>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WenQuanYi Micro Hei" charset="0"/>
                <a:cs typeface="WenQuanYi Micro Hei" charset="0"/>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WenQuanYi Micro Hei" charset="0"/>
                <a:cs typeface="WenQuanYi Micro Hei" charset="0"/>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WenQuanYi Micro Hei" charset="0"/>
                <a:cs typeface="WenQuanYi Micro Hei" charset="0"/>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WenQuanYi Micro Hei" charset="0"/>
                <a:cs typeface="WenQuanYi Micro Hei" charset="0"/>
              </a:defRPr>
            </a:lvl5pPr>
            <a:lvl6pPr marL="2514600" indent="-228600" defTabSz="457200" eaLnBrk="0" fontAlgn="base" hangingPunct="0">
              <a:spcBef>
                <a:spcPct val="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WenQuanYi Micro Hei" charset="0"/>
                <a:cs typeface="WenQuanYi Micro Hei" charset="0"/>
              </a:defRPr>
            </a:lvl6pPr>
            <a:lvl7pPr marL="2971800" indent="-228600" defTabSz="457200" eaLnBrk="0" fontAlgn="base" hangingPunct="0">
              <a:spcBef>
                <a:spcPct val="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WenQuanYi Micro Hei" charset="0"/>
                <a:cs typeface="WenQuanYi Micro Hei" charset="0"/>
              </a:defRPr>
            </a:lvl7pPr>
            <a:lvl8pPr marL="3429000" indent="-228600" defTabSz="457200" eaLnBrk="0" fontAlgn="base" hangingPunct="0">
              <a:spcBef>
                <a:spcPct val="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WenQuanYi Micro Hei" charset="0"/>
                <a:cs typeface="WenQuanYi Micro Hei" charset="0"/>
              </a:defRPr>
            </a:lvl8pPr>
            <a:lvl9pPr marL="3886200" indent="-228600" defTabSz="457200" eaLnBrk="0" fontAlgn="base" hangingPunct="0">
              <a:spcBef>
                <a:spcPct val="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WenQuanYi Micro Hei" charset="0"/>
                <a:cs typeface="WenQuanYi Micro Hei" charset="0"/>
              </a:defRPr>
            </a:lvl9pPr>
          </a:lstStyle>
          <a:p>
            <a:pPr algn="ctr" eaLnBrk="1" hangingPunct="1">
              <a:spcBef>
                <a:spcPts val="875"/>
              </a:spcBef>
              <a:buClrTx/>
              <a:buFontTx/>
              <a:buNone/>
            </a:pPr>
            <a:r>
              <a:rPr lang="en-US" sz="1400" dirty="0" smtClean="0">
                <a:solidFill>
                  <a:srgbClr val="000000"/>
                </a:solidFill>
              </a:rPr>
              <a:t>User 1 - Workspace</a:t>
            </a:r>
            <a:endParaRPr lang="en-US" sz="1400" dirty="0">
              <a:solidFill>
                <a:srgbClr val="000000"/>
              </a:solidFill>
            </a:endParaRPr>
          </a:p>
        </p:txBody>
      </p:sp>
      <p:sp>
        <p:nvSpPr>
          <p:cNvPr id="22" name="Text Box 18"/>
          <p:cNvSpPr txBox="1">
            <a:spLocks noChangeArrowheads="1"/>
          </p:cNvSpPr>
          <p:nvPr/>
        </p:nvSpPr>
        <p:spPr bwMode="auto">
          <a:xfrm>
            <a:off x="1551447" y="5619177"/>
            <a:ext cx="1844675" cy="309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72000" tIns="46800" rIns="72000" bIns="46800">
            <a:spAutoFit/>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WenQuanYi Micro Hei" charset="0"/>
                <a:cs typeface="WenQuanYi Micro Hei" charset="0"/>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WenQuanYi Micro Hei" charset="0"/>
                <a:cs typeface="WenQuanYi Micro Hei" charset="0"/>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WenQuanYi Micro Hei" charset="0"/>
                <a:cs typeface="WenQuanYi Micro Hei" charset="0"/>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WenQuanYi Micro Hei" charset="0"/>
                <a:cs typeface="WenQuanYi Micro Hei" charset="0"/>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WenQuanYi Micro Hei" charset="0"/>
                <a:cs typeface="WenQuanYi Micro Hei" charset="0"/>
              </a:defRPr>
            </a:lvl5pPr>
            <a:lvl6pPr marL="2514600" indent="-228600" defTabSz="457200" eaLnBrk="0" fontAlgn="base" hangingPunct="0">
              <a:spcBef>
                <a:spcPct val="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WenQuanYi Micro Hei" charset="0"/>
                <a:cs typeface="WenQuanYi Micro Hei" charset="0"/>
              </a:defRPr>
            </a:lvl6pPr>
            <a:lvl7pPr marL="2971800" indent="-228600" defTabSz="457200" eaLnBrk="0" fontAlgn="base" hangingPunct="0">
              <a:spcBef>
                <a:spcPct val="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WenQuanYi Micro Hei" charset="0"/>
                <a:cs typeface="WenQuanYi Micro Hei" charset="0"/>
              </a:defRPr>
            </a:lvl7pPr>
            <a:lvl8pPr marL="3429000" indent="-228600" defTabSz="457200" eaLnBrk="0" fontAlgn="base" hangingPunct="0">
              <a:spcBef>
                <a:spcPct val="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WenQuanYi Micro Hei" charset="0"/>
                <a:cs typeface="WenQuanYi Micro Hei" charset="0"/>
              </a:defRPr>
            </a:lvl8pPr>
            <a:lvl9pPr marL="3886200" indent="-228600" defTabSz="457200" eaLnBrk="0" fontAlgn="base" hangingPunct="0">
              <a:spcBef>
                <a:spcPct val="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WenQuanYi Micro Hei" charset="0"/>
                <a:cs typeface="WenQuanYi Micro Hei" charset="0"/>
              </a:defRPr>
            </a:lvl9pPr>
          </a:lstStyle>
          <a:p>
            <a:pPr algn="ctr" eaLnBrk="1" hangingPunct="1">
              <a:spcBef>
                <a:spcPts val="875"/>
              </a:spcBef>
              <a:buClrTx/>
              <a:buFontTx/>
              <a:buNone/>
            </a:pPr>
            <a:r>
              <a:rPr lang="en-US" sz="1400" dirty="0" smtClean="0">
                <a:solidFill>
                  <a:srgbClr val="000000"/>
                </a:solidFill>
              </a:rPr>
              <a:t>User 2 - Workspace</a:t>
            </a:r>
            <a:endParaRPr lang="en-US" sz="1400" dirty="0">
              <a:solidFill>
                <a:srgbClr val="000000"/>
              </a:solidFill>
            </a:endParaRPr>
          </a:p>
        </p:txBody>
      </p:sp>
      <p:cxnSp>
        <p:nvCxnSpPr>
          <p:cNvPr id="24" name="Straight Arrow Connector 23"/>
          <p:cNvCxnSpPr/>
          <p:nvPr/>
        </p:nvCxnSpPr>
        <p:spPr bwMode="auto">
          <a:xfrm>
            <a:off x="841861" y="644140"/>
            <a:ext cx="905052" cy="0"/>
          </a:xfrm>
          <a:prstGeom prst="straightConnector1">
            <a:avLst/>
          </a:prstGeom>
          <a:solidFill>
            <a:schemeClr val="accent1"/>
          </a:solidFill>
          <a:ln w="12700" cap="flat" cmpd="sng" algn="ctr">
            <a:solidFill>
              <a:schemeClr val="tx1"/>
            </a:solidFill>
            <a:prstDash val="solid"/>
            <a:round/>
            <a:headEnd type="none" w="med" len="med"/>
            <a:tailEnd type="arrow"/>
          </a:ln>
          <a:effectLst/>
        </p:spPr>
      </p:cxnSp>
      <p:cxnSp>
        <p:nvCxnSpPr>
          <p:cNvPr id="26" name="Straight Arrow Connector 25"/>
          <p:cNvCxnSpPr/>
          <p:nvPr/>
        </p:nvCxnSpPr>
        <p:spPr bwMode="auto">
          <a:xfrm>
            <a:off x="933451" y="5267863"/>
            <a:ext cx="840758" cy="0"/>
          </a:xfrm>
          <a:prstGeom prst="straightConnector1">
            <a:avLst/>
          </a:prstGeom>
          <a:solidFill>
            <a:schemeClr val="accent1"/>
          </a:solidFill>
          <a:ln w="12700" cap="flat" cmpd="sng" algn="ctr">
            <a:solidFill>
              <a:schemeClr val="tx1"/>
            </a:solidFill>
            <a:prstDash val="solid"/>
            <a:round/>
            <a:headEnd type="none" w="med" len="med"/>
            <a:tailEnd type="arrow"/>
          </a:ln>
          <a:effectLst/>
        </p:spPr>
      </p:cxnSp>
      <p:sp>
        <p:nvSpPr>
          <p:cNvPr id="29" name="Flowchart: Magnetic Disk 28"/>
          <p:cNvSpPr/>
          <p:nvPr/>
        </p:nvSpPr>
        <p:spPr bwMode="auto">
          <a:xfrm>
            <a:off x="3366554" y="2301895"/>
            <a:ext cx="1260039" cy="1397950"/>
          </a:xfrm>
          <a:prstGeom prst="flowChartMagneticDisk">
            <a:avLst/>
          </a:prstGeom>
          <a:solidFill>
            <a:srgbClr val="89BA17"/>
          </a:solidFill>
          <a:ln w="12700" cap="flat" cmpd="sng" algn="ctr">
            <a:solidFill>
              <a:schemeClr val="tx1"/>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r>
              <a:rPr kumimoji="0" lang="en-US" sz="2000" b="0" i="0" u="none" strike="noStrike" cap="none" normalizeH="0" baseline="0" dirty="0" smtClean="0">
                <a:ln>
                  <a:noFill/>
                </a:ln>
                <a:solidFill>
                  <a:schemeClr val="tx1"/>
                </a:solidFill>
                <a:effectLst/>
                <a:latin typeface="Arial" charset="0"/>
              </a:rPr>
              <a:t> </a:t>
            </a:r>
          </a:p>
        </p:txBody>
      </p:sp>
      <p:sp>
        <p:nvSpPr>
          <p:cNvPr id="32" name="Text Box 10"/>
          <p:cNvSpPr txBox="1">
            <a:spLocks noChangeArrowheads="1"/>
          </p:cNvSpPr>
          <p:nvPr/>
        </p:nvSpPr>
        <p:spPr bwMode="auto">
          <a:xfrm>
            <a:off x="3246370" y="2860655"/>
            <a:ext cx="1530350" cy="6408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72000" tIns="46800" rIns="72000" bIns="46800">
            <a:spAutoFit/>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WenQuanYi Micro Hei" charset="0"/>
                <a:cs typeface="WenQuanYi Micro Hei" charset="0"/>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WenQuanYi Micro Hei" charset="0"/>
                <a:cs typeface="WenQuanYi Micro Hei" charset="0"/>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WenQuanYi Micro Hei" charset="0"/>
                <a:cs typeface="WenQuanYi Micro Hei" charset="0"/>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WenQuanYi Micro Hei" charset="0"/>
                <a:cs typeface="WenQuanYi Micro Hei" charset="0"/>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WenQuanYi Micro Hei" charset="0"/>
                <a:cs typeface="WenQuanYi Micro Hei" charset="0"/>
              </a:defRPr>
            </a:lvl5pPr>
            <a:lvl6pPr marL="2514600" indent="-228600" defTabSz="457200" eaLnBrk="0" fontAlgn="base" hangingPunct="0">
              <a:spcBef>
                <a:spcPct val="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WenQuanYi Micro Hei" charset="0"/>
                <a:cs typeface="WenQuanYi Micro Hei" charset="0"/>
              </a:defRPr>
            </a:lvl6pPr>
            <a:lvl7pPr marL="2971800" indent="-228600" defTabSz="457200" eaLnBrk="0" fontAlgn="base" hangingPunct="0">
              <a:spcBef>
                <a:spcPct val="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WenQuanYi Micro Hei" charset="0"/>
                <a:cs typeface="WenQuanYi Micro Hei" charset="0"/>
              </a:defRPr>
            </a:lvl7pPr>
            <a:lvl8pPr marL="3429000" indent="-228600" defTabSz="457200" eaLnBrk="0" fontAlgn="base" hangingPunct="0">
              <a:spcBef>
                <a:spcPct val="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WenQuanYi Micro Hei" charset="0"/>
                <a:cs typeface="WenQuanYi Micro Hei" charset="0"/>
              </a:defRPr>
            </a:lvl8pPr>
            <a:lvl9pPr marL="3886200" indent="-228600" defTabSz="457200" eaLnBrk="0" fontAlgn="base" hangingPunct="0">
              <a:spcBef>
                <a:spcPct val="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WenQuanYi Micro Hei" charset="0"/>
                <a:cs typeface="WenQuanYi Micro Hei" charset="0"/>
              </a:defRPr>
            </a:lvl9pPr>
          </a:lstStyle>
          <a:p>
            <a:pPr algn="ctr" eaLnBrk="1" hangingPunct="1">
              <a:spcBef>
                <a:spcPts val="875"/>
              </a:spcBef>
              <a:buClrTx/>
              <a:buFontTx/>
              <a:buNone/>
            </a:pPr>
            <a:r>
              <a:rPr lang="en-US" sz="1400" b="1" dirty="0" smtClean="0">
                <a:solidFill>
                  <a:srgbClr val="000000"/>
                </a:solidFill>
              </a:rPr>
              <a:t>Pre F</a:t>
            </a:r>
            <a:r>
              <a:rPr lang="en-US" sz="1400" b="1" dirty="0">
                <a:solidFill>
                  <a:srgbClr val="000000"/>
                </a:solidFill>
              </a:rPr>
              <a:t>l</a:t>
            </a:r>
            <a:r>
              <a:rPr lang="en-US" sz="1400" b="1" dirty="0" smtClean="0">
                <a:solidFill>
                  <a:srgbClr val="000000"/>
                </a:solidFill>
              </a:rPr>
              <a:t>ight </a:t>
            </a:r>
          </a:p>
          <a:p>
            <a:pPr algn="ctr" eaLnBrk="1" hangingPunct="1">
              <a:spcBef>
                <a:spcPts val="875"/>
              </a:spcBef>
              <a:buClrTx/>
              <a:buFontTx/>
              <a:buNone/>
            </a:pPr>
            <a:r>
              <a:rPr lang="en-US" sz="1400" b="1" dirty="0" smtClean="0">
                <a:solidFill>
                  <a:srgbClr val="000000"/>
                </a:solidFill>
              </a:rPr>
              <a:t>GIT Repo </a:t>
            </a:r>
            <a:endParaRPr lang="en-US" sz="1400" b="1" dirty="0">
              <a:solidFill>
                <a:srgbClr val="000000"/>
              </a:solidFill>
            </a:endParaRPr>
          </a:p>
        </p:txBody>
      </p:sp>
      <p:cxnSp>
        <p:nvCxnSpPr>
          <p:cNvPr id="34" name="Straight Connector 33"/>
          <p:cNvCxnSpPr/>
          <p:nvPr/>
        </p:nvCxnSpPr>
        <p:spPr bwMode="auto">
          <a:xfrm>
            <a:off x="2580787" y="644140"/>
            <a:ext cx="1279306" cy="1"/>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36" name="Straight Arrow Connector 35"/>
          <p:cNvCxnSpPr>
            <a:stCxn id="39" idx="2"/>
          </p:cNvCxnSpPr>
          <p:nvPr/>
        </p:nvCxnSpPr>
        <p:spPr bwMode="auto">
          <a:xfrm flipH="1">
            <a:off x="3936293" y="1115149"/>
            <a:ext cx="1" cy="1349006"/>
          </a:xfrm>
          <a:prstGeom prst="straightConnector1">
            <a:avLst/>
          </a:prstGeom>
          <a:solidFill>
            <a:schemeClr val="accent1"/>
          </a:solidFill>
          <a:ln w="12700" cap="flat" cmpd="sng" algn="ctr">
            <a:solidFill>
              <a:schemeClr val="tx1"/>
            </a:solidFill>
            <a:prstDash val="solid"/>
            <a:round/>
            <a:headEnd type="none" w="med" len="med"/>
            <a:tailEnd type="arrow"/>
          </a:ln>
          <a:effectLst/>
        </p:spPr>
      </p:cxnSp>
      <p:pic>
        <p:nvPicPr>
          <p:cNvPr id="37" name="Picture 3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13381" y="1594469"/>
            <a:ext cx="457200" cy="382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39" name="Diamond 38"/>
          <p:cNvSpPr/>
          <p:nvPr/>
        </p:nvSpPr>
        <p:spPr bwMode="auto">
          <a:xfrm>
            <a:off x="3382474" y="109180"/>
            <a:ext cx="1107639" cy="1005969"/>
          </a:xfrm>
          <a:prstGeom prst="diamond">
            <a:avLst/>
          </a:prstGeom>
          <a:solidFill>
            <a:schemeClr val="bg1">
              <a:lumMod val="95000"/>
            </a:schemeClr>
          </a:solidFill>
          <a:ln w="12700" cap="flat" cmpd="sng" algn="ctr">
            <a:solidFill>
              <a:schemeClr val="tx1"/>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0" i="0" u="none" strike="noStrike" cap="none" normalizeH="0" baseline="0" dirty="0" smtClean="0">
              <a:ln>
                <a:noFill/>
              </a:ln>
              <a:solidFill>
                <a:schemeClr val="tx1"/>
              </a:solidFill>
              <a:effectLst/>
              <a:latin typeface="Arial" charset="0"/>
            </a:endParaRPr>
          </a:p>
        </p:txBody>
      </p:sp>
      <p:sp>
        <p:nvSpPr>
          <p:cNvPr id="43" name="Text Box 18"/>
          <p:cNvSpPr txBox="1">
            <a:spLocks noChangeArrowheads="1"/>
          </p:cNvSpPr>
          <p:nvPr/>
        </p:nvSpPr>
        <p:spPr bwMode="auto">
          <a:xfrm>
            <a:off x="3475124" y="496139"/>
            <a:ext cx="922337" cy="309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square" lIns="72000" tIns="46800" rIns="72000" bIns="46800">
            <a:spAutoFit/>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WenQuanYi Micro Hei" charset="0"/>
                <a:cs typeface="WenQuanYi Micro Hei" charset="0"/>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WenQuanYi Micro Hei" charset="0"/>
                <a:cs typeface="WenQuanYi Micro Hei" charset="0"/>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WenQuanYi Micro Hei" charset="0"/>
                <a:cs typeface="WenQuanYi Micro Hei" charset="0"/>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WenQuanYi Micro Hei" charset="0"/>
                <a:cs typeface="WenQuanYi Micro Hei" charset="0"/>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WenQuanYi Micro Hei" charset="0"/>
                <a:cs typeface="WenQuanYi Micro Hei" charset="0"/>
              </a:defRPr>
            </a:lvl5pPr>
            <a:lvl6pPr marL="2514600" indent="-228600" defTabSz="457200" eaLnBrk="0" fontAlgn="base" hangingPunct="0">
              <a:spcBef>
                <a:spcPct val="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WenQuanYi Micro Hei" charset="0"/>
                <a:cs typeface="WenQuanYi Micro Hei" charset="0"/>
              </a:defRPr>
            </a:lvl6pPr>
            <a:lvl7pPr marL="2971800" indent="-228600" defTabSz="457200" eaLnBrk="0" fontAlgn="base" hangingPunct="0">
              <a:spcBef>
                <a:spcPct val="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WenQuanYi Micro Hei" charset="0"/>
                <a:cs typeface="WenQuanYi Micro Hei" charset="0"/>
              </a:defRPr>
            </a:lvl7pPr>
            <a:lvl8pPr marL="3429000" indent="-228600" defTabSz="457200" eaLnBrk="0" fontAlgn="base" hangingPunct="0">
              <a:spcBef>
                <a:spcPct val="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WenQuanYi Micro Hei" charset="0"/>
                <a:cs typeface="WenQuanYi Micro Hei" charset="0"/>
              </a:defRPr>
            </a:lvl8pPr>
            <a:lvl9pPr marL="3886200" indent="-228600" defTabSz="457200" eaLnBrk="0" fontAlgn="base" hangingPunct="0">
              <a:spcBef>
                <a:spcPct val="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WenQuanYi Micro Hei" charset="0"/>
                <a:cs typeface="WenQuanYi Micro Hei" charset="0"/>
              </a:defRPr>
            </a:lvl9pPr>
          </a:lstStyle>
          <a:p>
            <a:pPr algn="ctr" eaLnBrk="1" hangingPunct="1">
              <a:spcBef>
                <a:spcPts val="875"/>
              </a:spcBef>
              <a:buClrTx/>
              <a:buFontTx/>
              <a:buNone/>
            </a:pPr>
            <a:r>
              <a:rPr lang="en-US" sz="1400" b="1" dirty="0" smtClean="0">
                <a:solidFill>
                  <a:schemeClr val="tx1"/>
                </a:solidFill>
              </a:rPr>
              <a:t>Checks</a:t>
            </a:r>
            <a:endParaRPr lang="en-US" sz="1400" b="1" dirty="0">
              <a:solidFill>
                <a:schemeClr val="tx1"/>
              </a:solidFill>
            </a:endParaRPr>
          </a:p>
        </p:txBody>
      </p:sp>
      <p:sp>
        <p:nvSpPr>
          <p:cNvPr id="44" name="AutoShape 6"/>
          <p:cNvSpPr>
            <a:spLocks noChangeArrowheads="1"/>
          </p:cNvSpPr>
          <p:nvPr/>
        </p:nvSpPr>
        <p:spPr bwMode="auto">
          <a:xfrm>
            <a:off x="1760561" y="4891327"/>
            <a:ext cx="833874" cy="689769"/>
          </a:xfrm>
          <a:custGeom>
            <a:avLst/>
            <a:gdLst>
              <a:gd name="T0" fmla="*/ 2147483647 w 305"/>
              <a:gd name="T1" fmla="*/ 2147483647 h 300"/>
              <a:gd name="T2" fmla="*/ 2147483647 w 305"/>
              <a:gd name="T3" fmla="*/ 2147483647 h 300"/>
              <a:gd name="T4" fmla="*/ 2147483647 w 305"/>
              <a:gd name="T5" fmla="*/ 0 h 300"/>
              <a:gd name="T6" fmla="*/ 2147483647 w 305"/>
              <a:gd name="T7" fmla="*/ 2147483647 h 300"/>
              <a:gd name="T8" fmla="*/ 2147483647 w 305"/>
              <a:gd name="T9" fmla="*/ 2147483647 h 300"/>
              <a:gd name="T10" fmla="*/ 2147483647 w 305"/>
              <a:gd name="T11" fmla="*/ 2147483647 h 300"/>
              <a:gd name="T12" fmla="*/ 2147483647 w 305"/>
              <a:gd name="T13" fmla="*/ 2147483647 h 300"/>
              <a:gd name="T14" fmla="*/ 2147483647 w 305"/>
              <a:gd name="T15" fmla="*/ 2147483647 h 300"/>
              <a:gd name="T16" fmla="*/ 2147483647 w 305"/>
              <a:gd name="T17" fmla="*/ 2147483647 h 300"/>
              <a:gd name="T18" fmla="*/ 2147483647 w 305"/>
              <a:gd name="T19" fmla="*/ 2147483647 h 300"/>
              <a:gd name="T20" fmla="*/ 2147483647 w 305"/>
              <a:gd name="T21" fmla="*/ 2147483647 h 300"/>
              <a:gd name="T22" fmla="*/ 2147483647 w 305"/>
              <a:gd name="T23" fmla="*/ 2147483647 h 300"/>
              <a:gd name="T24" fmla="*/ 2147483647 w 305"/>
              <a:gd name="T25" fmla="*/ 2147483647 h 300"/>
              <a:gd name="T26" fmla="*/ 2147483647 w 305"/>
              <a:gd name="T27" fmla="*/ 2147483647 h 300"/>
              <a:gd name="T28" fmla="*/ 2147483647 w 305"/>
              <a:gd name="T29" fmla="*/ 2147483647 h 300"/>
              <a:gd name="T30" fmla="*/ 2147483647 w 305"/>
              <a:gd name="T31" fmla="*/ 2147483647 h 300"/>
              <a:gd name="T32" fmla="*/ 2147483647 w 305"/>
              <a:gd name="T33" fmla="*/ 2147483647 h 300"/>
              <a:gd name="T34" fmla="*/ 2147483647 w 305"/>
              <a:gd name="T35" fmla="*/ 2147483647 h 300"/>
              <a:gd name="T36" fmla="*/ 2147483647 w 305"/>
              <a:gd name="T37" fmla="*/ 2147483647 h 300"/>
              <a:gd name="T38" fmla="*/ 2147483647 w 305"/>
              <a:gd name="T39" fmla="*/ 2147483647 h 300"/>
              <a:gd name="T40" fmla="*/ 2147483647 w 305"/>
              <a:gd name="T41" fmla="*/ 2147483647 h 300"/>
              <a:gd name="T42" fmla="*/ 2147483647 w 305"/>
              <a:gd name="T43" fmla="*/ 2147483647 h 300"/>
              <a:gd name="T44" fmla="*/ 2147483647 w 305"/>
              <a:gd name="T45" fmla="*/ 2147483647 h 300"/>
              <a:gd name="T46" fmla="*/ 2147483647 w 305"/>
              <a:gd name="T47" fmla="*/ 2147483647 h 300"/>
              <a:gd name="T48" fmla="*/ 2147483647 w 305"/>
              <a:gd name="T49" fmla="*/ 2147483647 h 300"/>
              <a:gd name="T50" fmla="*/ 2147483647 w 305"/>
              <a:gd name="T51" fmla="*/ 2147483647 h 300"/>
              <a:gd name="T52" fmla="*/ 2147483647 w 305"/>
              <a:gd name="T53" fmla="*/ 2147483647 h 300"/>
              <a:gd name="T54" fmla="*/ 2147483647 w 305"/>
              <a:gd name="T55" fmla="*/ 2147483647 h 300"/>
              <a:gd name="T56" fmla="*/ 2147483647 w 305"/>
              <a:gd name="T57" fmla="*/ 2147483647 h 300"/>
              <a:gd name="T58" fmla="*/ 2147483647 w 305"/>
              <a:gd name="T59" fmla="*/ 2147483647 h 300"/>
              <a:gd name="T60" fmla="*/ 2147483647 w 305"/>
              <a:gd name="T61" fmla="*/ 2147483647 h 300"/>
              <a:gd name="T62" fmla="*/ 2147483647 w 305"/>
              <a:gd name="T63" fmla="*/ 2147483647 h 300"/>
              <a:gd name="T64" fmla="*/ 2147483647 w 305"/>
              <a:gd name="T65" fmla="*/ 2147483647 h 300"/>
              <a:gd name="T66" fmla="*/ 2147483647 w 305"/>
              <a:gd name="T67" fmla="*/ 2147483647 h 300"/>
              <a:gd name="T68" fmla="*/ 2147483647 w 305"/>
              <a:gd name="T69" fmla="*/ 2147483647 h 300"/>
              <a:gd name="T70" fmla="*/ 2147483647 w 305"/>
              <a:gd name="T71" fmla="*/ 2147483647 h 300"/>
              <a:gd name="T72" fmla="*/ 2147483647 w 305"/>
              <a:gd name="T73" fmla="*/ 2147483647 h 300"/>
              <a:gd name="T74" fmla="*/ 2147483647 w 305"/>
              <a:gd name="T75" fmla="*/ 2147483647 h 300"/>
              <a:gd name="T76" fmla="*/ 2147483647 w 305"/>
              <a:gd name="T77" fmla="*/ 2147483647 h 300"/>
              <a:gd name="T78" fmla="*/ 2147483647 w 305"/>
              <a:gd name="T79" fmla="*/ 2147483647 h 300"/>
              <a:gd name="T80" fmla="*/ 2147483647 w 305"/>
              <a:gd name="T81" fmla="*/ 2147483647 h 300"/>
              <a:gd name="T82" fmla="*/ 2147483647 w 305"/>
              <a:gd name="T83" fmla="*/ 2147483647 h 300"/>
              <a:gd name="T84" fmla="*/ 2147483647 w 305"/>
              <a:gd name="T85" fmla="*/ 2147483647 h 300"/>
              <a:gd name="T86" fmla="*/ 2147483647 w 305"/>
              <a:gd name="T87" fmla="*/ 2147483647 h 300"/>
              <a:gd name="T88" fmla="*/ 2147483647 w 305"/>
              <a:gd name="T89" fmla="*/ 2147483647 h 300"/>
              <a:gd name="T90" fmla="*/ 2147483647 w 305"/>
              <a:gd name="T91" fmla="*/ 2147483647 h 300"/>
              <a:gd name="T92" fmla="*/ 2147483647 w 305"/>
              <a:gd name="T93" fmla="*/ 2147483647 h 300"/>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305"/>
              <a:gd name="T142" fmla="*/ 0 h 300"/>
              <a:gd name="T143" fmla="*/ 305 w 305"/>
              <a:gd name="T144" fmla="*/ 300 h 300"/>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305" h="300">
                <a:moveTo>
                  <a:pt x="289" y="26"/>
                </a:moveTo>
                <a:cubicBezTo>
                  <a:pt x="287" y="26"/>
                  <a:pt x="286" y="27"/>
                  <a:pt x="284" y="27"/>
                </a:cubicBezTo>
                <a:cubicBezTo>
                  <a:pt x="284" y="27"/>
                  <a:pt x="267" y="34"/>
                  <a:pt x="243" y="43"/>
                </a:cubicBezTo>
                <a:cubicBezTo>
                  <a:pt x="240" y="18"/>
                  <a:pt x="240" y="18"/>
                  <a:pt x="240" y="18"/>
                </a:cubicBezTo>
                <a:cubicBezTo>
                  <a:pt x="240" y="13"/>
                  <a:pt x="238" y="10"/>
                  <a:pt x="236" y="6"/>
                </a:cubicBezTo>
                <a:cubicBezTo>
                  <a:pt x="233" y="3"/>
                  <a:pt x="229" y="0"/>
                  <a:pt x="224" y="0"/>
                </a:cubicBezTo>
                <a:cubicBezTo>
                  <a:pt x="222" y="0"/>
                  <a:pt x="221" y="0"/>
                  <a:pt x="219" y="1"/>
                </a:cubicBezTo>
                <a:cubicBezTo>
                  <a:pt x="219" y="1"/>
                  <a:pt x="196" y="9"/>
                  <a:pt x="171" y="19"/>
                </a:cubicBezTo>
                <a:cubicBezTo>
                  <a:pt x="147" y="28"/>
                  <a:pt x="121" y="38"/>
                  <a:pt x="114" y="40"/>
                </a:cubicBezTo>
                <a:cubicBezTo>
                  <a:pt x="114" y="40"/>
                  <a:pt x="114" y="40"/>
                  <a:pt x="114" y="40"/>
                </a:cubicBezTo>
                <a:cubicBezTo>
                  <a:pt x="113" y="39"/>
                  <a:pt x="112" y="35"/>
                  <a:pt x="110" y="31"/>
                </a:cubicBezTo>
                <a:cubicBezTo>
                  <a:pt x="109" y="29"/>
                  <a:pt x="108" y="27"/>
                  <a:pt x="105" y="25"/>
                </a:cubicBezTo>
                <a:cubicBezTo>
                  <a:pt x="103" y="22"/>
                  <a:pt x="99" y="21"/>
                  <a:pt x="96" y="21"/>
                </a:cubicBezTo>
                <a:cubicBezTo>
                  <a:pt x="93" y="21"/>
                  <a:pt x="90" y="22"/>
                  <a:pt x="88" y="23"/>
                </a:cubicBezTo>
                <a:cubicBezTo>
                  <a:pt x="69" y="30"/>
                  <a:pt x="18" y="49"/>
                  <a:pt x="18" y="49"/>
                </a:cubicBezTo>
                <a:cubicBezTo>
                  <a:pt x="13" y="50"/>
                  <a:pt x="9" y="52"/>
                  <a:pt x="5" y="56"/>
                </a:cubicBezTo>
                <a:cubicBezTo>
                  <a:pt x="2" y="60"/>
                  <a:pt x="0" y="66"/>
                  <a:pt x="0" y="72"/>
                </a:cubicBezTo>
                <a:cubicBezTo>
                  <a:pt x="0" y="73"/>
                  <a:pt x="0" y="75"/>
                  <a:pt x="1" y="77"/>
                </a:cubicBezTo>
                <a:cubicBezTo>
                  <a:pt x="1" y="77"/>
                  <a:pt x="1" y="77"/>
                  <a:pt x="1" y="77"/>
                </a:cubicBezTo>
                <a:cubicBezTo>
                  <a:pt x="30" y="285"/>
                  <a:pt x="30" y="285"/>
                  <a:pt x="30" y="285"/>
                </a:cubicBezTo>
                <a:cubicBezTo>
                  <a:pt x="30" y="285"/>
                  <a:pt x="30" y="285"/>
                  <a:pt x="30" y="285"/>
                </a:cubicBezTo>
                <a:cubicBezTo>
                  <a:pt x="30" y="286"/>
                  <a:pt x="31" y="287"/>
                  <a:pt x="31" y="288"/>
                </a:cubicBezTo>
                <a:cubicBezTo>
                  <a:pt x="32" y="291"/>
                  <a:pt x="34" y="294"/>
                  <a:pt x="36" y="296"/>
                </a:cubicBezTo>
                <a:cubicBezTo>
                  <a:pt x="39" y="299"/>
                  <a:pt x="44" y="300"/>
                  <a:pt x="48" y="300"/>
                </a:cubicBezTo>
                <a:cubicBezTo>
                  <a:pt x="51" y="300"/>
                  <a:pt x="54" y="300"/>
                  <a:pt x="56" y="299"/>
                </a:cubicBezTo>
                <a:cubicBezTo>
                  <a:pt x="204" y="243"/>
                  <a:pt x="204" y="243"/>
                  <a:pt x="204" y="243"/>
                </a:cubicBezTo>
                <a:cubicBezTo>
                  <a:pt x="208" y="241"/>
                  <a:pt x="210" y="237"/>
                  <a:pt x="209" y="233"/>
                </a:cubicBezTo>
                <a:cubicBezTo>
                  <a:pt x="207" y="228"/>
                  <a:pt x="202" y="226"/>
                  <a:pt x="198" y="228"/>
                </a:cubicBezTo>
                <a:cubicBezTo>
                  <a:pt x="51" y="284"/>
                  <a:pt x="51" y="284"/>
                  <a:pt x="51" y="284"/>
                </a:cubicBezTo>
                <a:cubicBezTo>
                  <a:pt x="50" y="284"/>
                  <a:pt x="49" y="284"/>
                  <a:pt x="48" y="284"/>
                </a:cubicBezTo>
                <a:cubicBezTo>
                  <a:pt x="47" y="284"/>
                  <a:pt x="47" y="284"/>
                  <a:pt x="46" y="284"/>
                </a:cubicBezTo>
                <a:cubicBezTo>
                  <a:pt x="46" y="284"/>
                  <a:pt x="46" y="284"/>
                  <a:pt x="46" y="284"/>
                </a:cubicBezTo>
                <a:cubicBezTo>
                  <a:pt x="46" y="283"/>
                  <a:pt x="46" y="283"/>
                  <a:pt x="46" y="283"/>
                </a:cubicBezTo>
                <a:cubicBezTo>
                  <a:pt x="46" y="283"/>
                  <a:pt x="46" y="283"/>
                  <a:pt x="46" y="283"/>
                </a:cubicBezTo>
                <a:cubicBezTo>
                  <a:pt x="46" y="283"/>
                  <a:pt x="46" y="283"/>
                  <a:pt x="46" y="283"/>
                </a:cubicBezTo>
                <a:cubicBezTo>
                  <a:pt x="46" y="283"/>
                  <a:pt x="46" y="283"/>
                  <a:pt x="46" y="283"/>
                </a:cubicBezTo>
                <a:cubicBezTo>
                  <a:pt x="79" y="123"/>
                  <a:pt x="79" y="123"/>
                  <a:pt x="79" y="123"/>
                </a:cubicBezTo>
                <a:cubicBezTo>
                  <a:pt x="79" y="123"/>
                  <a:pt x="80" y="123"/>
                  <a:pt x="80" y="122"/>
                </a:cubicBezTo>
                <a:cubicBezTo>
                  <a:pt x="80" y="122"/>
                  <a:pt x="80" y="122"/>
                  <a:pt x="80" y="122"/>
                </a:cubicBezTo>
                <a:cubicBezTo>
                  <a:pt x="80" y="122"/>
                  <a:pt x="80" y="121"/>
                  <a:pt x="81" y="121"/>
                </a:cubicBezTo>
                <a:cubicBezTo>
                  <a:pt x="81" y="121"/>
                  <a:pt x="81" y="121"/>
                  <a:pt x="81" y="121"/>
                </a:cubicBezTo>
                <a:cubicBezTo>
                  <a:pt x="81" y="120"/>
                  <a:pt x="82" y="120"/>
                  <a:pt x="84" y="119"/>
                </a:cubicBezTo>
                <a:cubicBezTo>
                  <a:pt x="84" y="119"/>
                  <a:pt x="84" y="119"/>
                  <a:pt x="84" y="119"/>
                </a:cubicBezTo>
                <a:cubicBezTo>
                  <a:pt x="84" y="119"/>
                  <a:pt x="84" y="119"/>
                  <a:pt x="84" y="119"/>
                </a:cubicBezTo>
                <a:cubicBezTo>
                  <a:pt x="84" y="119"/>
                  <a:pt x="123" y="104"/>
                  <a:pt x="163" y="89"/>
                </a:cubicBezTo>
                <a:cubicBezTo>
                  <a:pt x="211" y="72"/>
                  <a:pt x="282" y="45"/>
                  <a:pt x="289" y="43"/>
                </a:cubicBezTo>
                <a:cubicBezTo>
                  <a:pt x="289" y="43"/>
                  <a:pt x="289" y="43"/>
                  <a:pt x="289" y="43"/>
                </a:cubicBezTo>
                <a:cubicBezTo>
                  <a:pt x="289" y="43"/>
                  <a:pt x="289" y="43"/>
                  <a:pt x="289" y="43"/>
                </a:cubicBezTo>
                <a:cubicBezTo>
                  <a:pt x="253" y="203"/>
                  <a:pt x="253" y="203"/>
                  <a:pt x="253" y="203"/>
                </a:cubicBezTo>
                <a:cubicBezTo>
                  <a:pt x="252" y="205"/>
                  <a:pt x="251" y="207"/>
                  <a:pt x="251" y="207"/>
                </a:cubicBezTo>
                <a:cubicBezTo>
                  <a:pt x="250" y="208"/>
                  <a:pt x="250" y="208"/>
                  <a:pt x="248" y="209"/>
                </a:cubicBezTo>
                <a:cubicBezTo>
                  <a:pt x="248" y="209"/>
                  <a:pt x="248" y="209"/>
                  <a:pt x="248" y="209"/>
                </a:cubicBezTo>
                <a:cubicBezTo>
                  <a:pt x="226" y="217"/>
                  <a:pt x="226" y="217"/>
                  <a:pt x="226" y="217"/>
                </a:cubicBezTo>
                <a:cubicBezTo>
                  <a:pt x="222" y="219"/>
                  <a:pt x="219" y="224"/>
                  <a:pt x="221" y="228"/>
                </a:cubicBezTo>
                <a:cubicBezTo>
                  <a:pt x="223" y="232"/>
                  <a:pt x="227" y="234"/>
                  <a:pt x="231" y="232"/>
                </a:cubicBezTo>
                <a:cubicBezTo>
                  <a:pt x="231" y="232"/>
                  <a:pt x="231" y="232"/>
                  <a:pt x="231" y="232"/>
                </a:cubicBezTo>
                <a:cubicBezTo>
                  <a:pt x="253" y="224"/>
                  <a:pt x="253" y="224"/>
                  <a:pt x="253" y="224"/>
                </a:cubicBezTo>
                <a:cubicBezTo>
                  <a:pt x="257" y="223"/>
                  <a:pt x="261" y="220"/>
                  <a:pt x="263" y="217"/>
                </a:cubicBezTo>
                <a:cubicBezTo>
                  <a:pt x="266" y="214"/>
                  <a:pt x="267" y="211"/>
                  <a:pt x="268" y="208"/>
                </a:cubicBezTo>
                <a:cubicBezTo>
                  <a:pt x="268" y="208"/>
                  <a:pt x="268" y="208"/>
                  <a:pt x="268" y="208"/>
                </a:cubicBezTo>
                <a:cubicBezTo>
                  <a:pt x="305" y="47"/>
                  <a:pt x="305" y="47"/>
                  <a:pt x="305" y="47"/>
                </a:cubicBezTo>
                <a:cubicBezTo>
                  <a:pt x="305" y="45"/>
                  <a:pt x="305" y="44"/>
                  <a:pt x="305" y="43"/>
                </a:cubicBezTo>
                <a:cubicBezTo>
                  <a:pt x="305" y="34"/>
                  <a:pt x="298" y="27"/>
                  <a:pt x="289" y="26"/>
                </a:cubicBezTo>
                <a:close/>
                <a:moveTo>
                  <a:pt x="16" y="75"/>
                </a:moveTo>
                <a:cubicBezTo>
                  <a:pt x="16" y="74"/>
                  <a:pt x="16" y="73"/>
                  <a:pt x="16" y="72"/>
                </a:cubicBezTo>
                <a:cubicBezTo>
                  <a:pt x="16" y="68"/>
                  <a:pt x="17" y="67"/>
                  <a:pt x="17" y="67"/>
                </a:cubicBezTo>
                <a:cubicBezTo>
                  <a:pt x="18" y="66"/>
                  <a:pt x="19" y="65"/>
                  <a:pt x="23" y="64"/>
                </a:cubicBezTo>
                <a:cubicBezTo>
                  <a:pt x="23" y="64"/>
                  <a:pt x="23" y="64"/>
                  <a:pt x="23" y="64"/>
                </a:cubicBezTo>
                <a:cubicBezTo>
                  <a:pt x="23" y="64"/>
                  <a:pt x="23" y="64"/>
                  <a:pt x="23" y="64"/>
                </a:cubicBezTo>
                <a:cubicBezTo>
                  <a:pt x="23" y="64"/>
                  <a:pt x="75" y="44"/>
                  <a:pt x="93" y="38"/>
                </a:cubicBezTo>
                <a:cubicBezTo>
                  <a:pt x="94" y="37"/>
                  <a:pt x="95" y="37"/>
                  <a:pt x="95" y="37"/>
                </a:cubicBezTo>
                <a:cubicBezTo>
                  <a:pt x="96" y="37"/>
                  <a:pt x="96" y="38"/>
                  <a:pt x="96" y="39"/>
                </a:cubicBezTo>
                <a:cubicBezTo>
                  <a:pt x="97" y="41"/>
                  <a:pt x="98" y="44"/>
                  <a:pt x="100" y="48"/>
                </a:cubicBezTo>
                <a:cubicBezTo>
                  <a:pt x="102" y="51"/>
                  <a:pt x="107" y="56"/>
                  <a:pt x="114" y="56"/>
                </a:cubicBezTo>
                <a:cubicBezTo>
                  <a:pt x="116" y="56"/>
                  <a:pt x="118" y="56"/>
                  <a:pt x="119" y="55"/>
                </a:cubicBezTo>
                <a:cubicBezTo>
                  <a:pt x="132" y="51"/>
                  <a:pt x="211" y="21"/>
                  <a:pt x="223" y="16"/>
                </a:cubicBezTo>
                <a:cubicBezTo>
                  <a:pt x="223" y="17"/>
                  <a:pt x="224" y="18"/>
                  <a:pt x="224" y="18"/>
                </a:cubicBezTo>
                <a:cubicBezTo>
                  <a:pt x="224" y="19"/>
                  <a:pt x="224" y="19"/>
                  <a:pt x="224" y="19"/>
                </a:cubicBezTo>
                <a:cubicBezTo>
                  <a:pt x="224" y="19"/>
                  <a:pt x="224" y="19"/>
                  <a:pt x="224" y="19"/>
                </a:cubicBezTo>
                <a:cubicBezTo>
                  <a:pt x="228" y="48"/>
                  <a:pt x="228" y="48"/>
                  <a:pt x="228" y="48"/>
                </a:cubicBezTo>
                <a:cubicBezTo>
                  <a:pt x="195" y="61"/>
                  <a:pt x="155" y="75"/>
                  <a:pt x="133" y="84"/>
                </a:cubicBezTo>
                <a:cubicBezTo>
                  <a:pt x="113" y="91"/>
                  <a:pt x="113" y="91"/>
                  <a:pt x="113" y="91"/>
                </a:cubicBezTo>
                <a:cubicBezTo>
                  <a:pt x="100" y="96"/>
                  <a:pt x="100" y="96"/>
                  <a:pt x="100" y="96"/>
                </a:cubicBezTo>
                <a:cubicBezTo>
                  <a:pt x="88" y="100"/>
                  <a:pt x="81" y="103"/>
                  <a:pt x="79" y="104"/>
                </a:cubicBezTo>
                <a:cubicBezTo>
                  <a:pt x="74" y="105"/>
                  <a:pt x="70" y="108"/>
                  <a:pt x="67" y="112"/>
                </a:cubicBezTo>
                <a:cubicBezTo>
                  <a:pt x="67" y="113"/>
                  <a:pt x="67" y="113"/>
                  <a:pt x="66" y="114"/>
                </a:cubicBezTo>
                <a:cubicBezTo>
                  <a:pt x="66" y="114"/>
                  <a:pt x="66" y="114"/>
                  <a:pt x="66" y="114"/>
                </a:cubicBezTo>
                <a:cubicBezTo>
                  <a:pt x="66" y="115"/>
                  <a:pt x="65" y="115"/>
                  <a:pt x="65" y="116"/>
                </a:cubicBezTo>
                <a:cubicBezTo>
                  <a:pt x="65" y="116"/>
                  <a:pt x="65" y="116"/>
                  <a:pt x="65" y="117"/>
                </a:cubicBezTo>
                <a:cubicBezTo>
                  <a:pt x="65" y="117"/>
                  <a:pt x="65" y="117"/>
                  <a:pt x="65" y="117"/>
                </a:cubicBezTo>
                <a:cubicBezTo>
                  <a:pt x="64" y="118"/>
                  <a:pt x="64" y="119"/>
                  <a:pt x="64" y="119"/>
                </a:cubicBezTo>
                <a:cubicBezTo>
                  <a:pt x="64" y="119"/>
                  <a:pt x="64" y="119"/>
                  <a:pt x="64" y="119"/>
                </a:cubicBezTo>
                <a:cubicBezTo>
                  <a:pt x="64" y="120"/>
                  <a:pt x="64" y="120"/>
                  <a:pt x="64" y="120"/>
                </a:cubicBezTo>
                <a:cubicBezTo>
                  <a:pt x="39" y="237"/>
                  <a:pt x="39" y="237"/>
                  <a:pt x="39" y="237"/>
                </a:cubicBezTo>
                <a:lnTo>
                  <a:pt x="16" y="75"/>
                </a:lnTo>
                <a:close/>
              </a:path>
            </a:pathLst>
          </a:custGeom>
          <a:blipFill dpi="0" rotWithShape="0">
            <a:blip r:embed="rId2"/>
            <a:srcRect/>
            <a:stretch>
              <a:fillRect/>
            </a:stretch>
          </a:blip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cxnSp>
        <p:nvCxnSpPr>
          <p:cNvPr id="46" name="Straight Connector 45"/>
          <p:cNvCxnSpPr/>
          <p:nvPr/>
        </p:nvCxnSpPr>
        <p:spPr bwMode="auto">
          <a:xfrm>
            <a:off x="2580787" y="5236210"/>
            <a:ext cx="1279306" cy="1"/>
          </a:xfrm>
          <a:prstGeom prst="line">
            <a:avLst/>
          </a:prstGeom>
          <a:solidFill>
            <a:schemeClr val="accent1"/>
          </a:solidFill>
          <a:ln w="12700" cap="flat" cmpd="sng" algn="ctr">
            <a:solidFill>
              <a:schemeClr val="tx1"/>
            </a:solidFill>
            <a:prstDash val="solid"/>
            <a:round/>
            <a:headEnd type="none" w="med" len="med"/>
            <a:tailEnd type="none" w="med" len="med"/>
          </a:ln>
          <a:effectLst/>
        </p:spPr>
      </p:cxnSp>
      <p:sp>
        <p:nvSpPr>
          <p:cNvPr id="47" name="Diamond 46"/>
          <p:cNvSpPr/>
          <p:nvPr/>
        </p:nvSpPr>
        <p:spPr bwMode="auto">
          <a:xfrm>
            <a:off x="3442224" y="4725925"/>
            <a:ext cx="1107639" cy="1005969"/>
          </a:xfrm>
          <a:prstGeom prst="diamond">
            <a:avLst/>
          </a:prstGeom>
          <a:solidFill>
            <a:schemeClr val="bg1">
              <a:lumMod val="95000"/>
            </a:schemeClr>
          </a:solidFill>
          <a:ln w="12700" cap="flat" cmpd="sng" algn="ctr">
            <a:solidFill>
              <a:schemeClr val="tx1"/>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0" i="0" u="none" strike="noStrike" cap="none" normalizeH="0" baseline="0" dirty="0" smtClean="0">
              <a:ln>
                <a:noFill/>
              </a:ln>
              <a:solidFill>
                <a:schemeClr val="tx1"/>
              </a:solidFill>
              <a:effectLst/>
              <a:latin typeface="Arial" charset="0"/>
            </a:endParaRPr>
          </a:p>
        </p:txBody>
      </p:sp>
      <p:sp>
        <p:nvSpPr>
          <p:cNvPr id="48" name="Text Box 18"/>
          <p:cNvSpPr txBox="1">
            <a:spLocks noChangeArrowheads="1"/>
          </p:cNvSpPr>
          <p:nvPr/>
        </p:nvSpPr>
        <p:spPr bwMode="auto">
          <a:xfrm>
            <a:off x="3534874" y="5112884"/>
            <a:ext cx="922337" cy="309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square" lIns="72000" tIns="46800" rIns="72000" bIns="46800">
            <a:spAutoFit/>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WenQuanYi Micro Hei" charset="0"/>
                <a:cs typeface="WenQuanYi Micro Hei" charset="0"/>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WenQuanYi Micro Hei" charset="0"/>
                <a:cs typeface="WenQuanYi Micro Hei" charset="0"/>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WenQuanYi Micro Hei" charset="0"/>
                <a:cs typeface="WenQuanYi Micro Hei" charset="0"/>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WenQuanYi Micro Hei" charset="0"/>
                <a:cs typeface="WenQuanYi Micro Hei" charset="0"/>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WenQuanYi Micro Hei" charset="0"/>
                <a:cs typeface="WenQuanYi Micro Hei" charset="0"/>
              </a:defRPr>
            </a:lvl5pPr>
            <a:lvl6pPr marL="2514600" indent="-228600" defTabSz="457200" eaLnBrk="0" fontAlgn="base" hangingPunct="0">
              <a:spcBef>
                <a:spcPct val="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WenQuanYi Micro Hei" charset="0"/>
                <a:cs typeface="WenQuanYi Micro Hei" charset="0"/>
              </a:defRPr>
            </a:lvl6pPr>
            <a:lvl7pPr marL="2971800" indent="-228600" defTabSz="457200" eaLnBrk="0" fontAlgn="base" hangingPunct="0">
              <a:spcBef>
                <a:spcPct val="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WenQuanYi Micro Hei" charset="0"/>
                <a:cs typeface="WenQuanYi Micro Hei" charset="0"/>
              </a:defRPr>
            </a:lvl7pPr>
            <a:lvl8pPr marL="3429000" indent="-228600" defTabSz="457200" eaLnBrk="0" fontAlgn="base" hangingPunct="0">
              <a:spcBef>
                <a:spcPct val="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WenQuanYi Micro Hei" charset="0"/>
                <a:cs typeface="WenQuanYi Micro Hei" charset="0"/>
              </a:defRPr>
            </a:lvl8pPr>
            <a:lvl9pPr marL="3886200" indent="-228600" defTabSz="457200" eaLnBrk="0" fontAlgn="base" hangingPunct="0">
              <a:spcBef>
                <a:spcPct val="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WenQuanYi Micro Hei" charset="0"/>
                <a:cs typeface="WenQuanYi Micro Hei" charset="0"/>
              </a:defRPr>
            </a:lvl9pPr>
          </a:lstStyle>
          <a:p>
            <a:pPr algn="ctr" eaLnBrk="1" hangingPunct="1">
              <a:spcBef>
                <a:spcPts val="875"/>
              </a:spcBef>
              <a:buClrTx/>
              <a:buFontTx/>
              <a:buNone/>
            </a:pPr>
            <a:r>
              <a:rPr lang="en-US" sz="1400" b="1" dirty="0" smtClean="0">
                <a:solidFill>
                  <a:schemeClr val="tx1"/>
                </a:solidFill>
              </a:rPr>
              <a:t>Checks</a:t>
            </a:r>
            <a:endParaRPr lang="en-US" sz="1400" b="1" dirty="0">
              <a:solidFill>
                <a:schemeClr val="tx1"/>
              </a:solidFill>
            </a:endParaRPr>
          </a:p>
        </p:txBody>
      </p:sp>
      <p:pic>
        <p:nvPicPr>
          <p:cNvPr id="49" name="Picture 3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49074" y="5126366"/>
            <a:ext cx="381000" cy="34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50" name="Freeform 24"/>
          <p:cNvSpPr>
            <a:spLocks noChangeArrowheads="1"/>
          </p:cNvSpPr>
          <p:nvPr/>
        </p:nvSpPr>
        <p:spPr bwMode="auto">
          <a:xfrm flipV="1">
            <a:off x="2875181" y="5619177"/>
            <a:ext cx="2590800" cy="1174502"/>
          </a:xfrm>
          <a:custGeom>
            <a:avLst/>
            <a:gdLst>
              <a:gd name="T0" fmla="*/ 391 w 393"/>
              <a:gd name="T1" fmla="*/ 152 h 324"/>
              <a:gd name="T2" fmla="*/ 387 w 393"/>
              <a:gd name="T3" fmla="*/ 95 h 324"/>
              <a:gd name="T4" fmla="*/ 386 w 393"/>
              <a:gd name="T5" fmla="*/ 93 h 324"/>
              <a:gd name="T6" fmla="*/ 384 w 393"/>
              <a:gd name="T7" fmla="*/ 87 h 324"/>
              <a:gd name="T8" fmla="*/ 384 w 393"/>
              <a:gd name="T9" fmla="*/ 87 h 324"/>
              <a:gd name="T10" fmla="*/ 370 w 393"/>
              <a:gd name="T11" fmla="*/ 60 h 324"/>
              <a:gd name="T12" fmla="*/ 360 w 393"/>
              <a:gd name="T13" fmla="*/ 58 h 324"/>
              <a:gd name="T14" fmla="*/ 357 w 393"/>
              <a:gd name="T15" fmla="*/ 69 h 324"/>
              <a:gd name="T16" fmla="*/ 357 w 393"/>
              <a:gd name="T17" fmla="*/ 69 h 324"/>
              <a:gd name="T18" fmla="*/ 369 w 393"/>
              <a:gd name="T19" fmla="*/ 92 h 324"/>
              <a:gd name="T20" fmla="*/ 375 w 393"/>
              <a:gd name="T21" fmla="*/ 153 h 324"/>
              <a:gd name="T22" fmla="*/ 375 w 393"/>
              <a:gd name="T23" fmla="*/ 154 h 324"/>
              <a:gd name="T24" fmla="*/ 374 w 393"/>
              <a:gd name="T25" fmla="*/ 159 h 324"/>
              <a:gd name="T26" fmla="*/ 374 w 393"/>
              <a:gd name="T27" fmla="*/ 160 h 324"/>
              <a:gd name="T28" fmla="*/ 373 w 393"/>
              <a:gd name="T29" fmla="*/ 162 h 324"/>
              <a:gd name="T30" fmla="*/ 260 w 393"/>
              <a:gd name="T31" fmla="*/ 253 h 324"/>
              <a:gd name="T32" fmla="*/ 160 w 393"/>
              <a:gd name="T33" fmla="*/ 253 h 324"/>
              <a:gd name="T34" fmla="*/ 156 w 393"/>
              <a:gd name="T35" fmla="*/ 254 h 324"/>
              <a:gd name="T36" fmla="*/ 84 w 393"/>
              <a:gd name="T37" fmla="*/ 296 h 324"/>
              <a:gd name="T38" fmla="*/ 102 w 393"/>
              <a:gd name="T39" fmla="*/ 260 h 324"/>
              <a:gd name="T40" fmla="*/ 103 w 393"/>
              <a:gd name="T41" fmla="*/ 257 h 324"/>
              <a:gd name="T42" fmla="*/ 97 w 393"/>
              <a:gd name="T43" fmla="*/ 248 h 324"/>
              <a:gd name="T44" fmla="*/ 16 w 393"/>
              <a:gd name="T45" fmla="*/ 137 h 324"/>
              <a:gd name="T46" fmla="*/ 16 w 393"/>
              <a:gd name="T47" fmla="*/ 133 h 324"/>
              <a:gd name="T48" fmla="*/ 132 w 393"/>
              <a:gd name="T49" fmla="*/ 16 h 324"/>
              <a:gd name="T50" fmla="*/ 260 w 393"/>
              <a:gd name="T51" fmla="*/ 16 h 324"/>
              <a:gd name="T52" fmla="*/ 338 w 393"/>
              <a:gd name="T53" fmla="*/ 46 h 324"/>
              <a:gd name="T54" fmla="*/ 338 w 393"/>
              <a:gd name="T55" fmla="*/ 47 h 324"/>
              <a:gd name="T56" fmla="*/ 343 w 393"/>
              <a:gd name="T57" fmla="*/ 48 h 324"/>
              <a:gd name="T58" fmla="*/ 349 w 393"/>
              <a:gd name="T59" fmla="*/ 46 h 324"/>
              <a:gd name="T60" fmla="*/ 349 w 393"/>
              <a:gd name="T61" fmla="*/ 34 h 324"/>
              <a:gd name="T62" fmla="*/ 260 w 393"/>
              <a:gd name="T63" fmla="*/ 0 h 324"/>
              <a:gd name="T64" fmla="*/ 132 w 393"/>
              <a:gd name="T65" fmla="*/ 0 h 324"/>
              <a:gd name="T66" fmla="*/ 0 w 393"/>
              <a:gd name="T67" fmla="*/ 133 h 324"/>
              <a:gd name="T68" fmla="*/ 0 w 393"/>
              <a:gd name="T69" fmla="*/ 137 h 324"/>
              <a:gd name="T70" fmla="*/ 84 w 393"/>
              <a:gd name="T71" fmla="*/ 260 h 324"/>
              <a:gd name="T72" fmla="*/ 59 w 393"/>
              <a:gd name="T73" fmla="*/ 313 h 324"/>
              <a:gd name="T74" fmla="*/ 61 w 393"/>
              <a:gd name="T75" fmla="*/ 322 h 324"/>
              <a:gd name="T76" fmla="*/ 66 w 393"/>
              <a:gd name="T77" fmla="*/ 324 h 324"/>
              <a:gd name="T78" fmla="*/ 70 w 393"/>
              <a:gd name="T79" fmla="*/ 323 h 324"/>
              <a:gd name="T80" fmla="*/ 162 w 393"/>
              <a:gd name="T81" fmla="*/ 269 h 324"/>
              <a:gd name="T82" fmla="*/ 260 w 393"/>
              <a:gd name="T83" fmla="*/ 269 h 324"/>
              <a:gd name="T84" fmla="*/ 383 w 393"/>
              <a:gd name="T85" fmla="*/ 186 h 324"/>
              <a:gd name="T86" fmla="*/ 383 w 393"/>
              <a:gd name="T87" fmla="*/ 186 h 324"/>
              <a:gd name="T88" fmla="*/ 388 w 393"/>
              <a:gd name="T89" fmla="*/ 171 h 324"/>
              <a:gd name="T90" fmla="*/ 391 w 393"/>
              <a:gd name="T91" fmla="*/ 152 h 324"/>
              <a:gd name="T92" fmla="*/ 391 w 393"/>
              <a:gd name="T93" fmla="*/ 152 h 324"/>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393"/>
              <a:gd name="T142" fmla="*/ 0 h 324"/>
              <a:gd name="T143" fmla="*/ 393 w 393"/>
              <a:gd name="T144" fmla="*/ 324 h 324"/>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393" h="324">
                <a:moveTo>
                  <a:pt x="391" y="152"/>
                </a:moveTo>
                <a:cubicBezTo>
                  <a:pt x="393" y="136"/>
                  <a:pt x="393" y="117"/>
                  <a:pt x="387" y="95"/>
                </a:cubicBezTo>
                <a:cubicBezTo>
                  <a:pt x="387" y="95"/>
                  <a:pt x="386" y="94"/>
                  <a:pt x="386" y="93"/>
                </a:cubicBezTo>
                <a:cubicBezTo>
                  <a:pt x="386" y="91"/>
                  <a:pt x="385" y="89"/>
                  <a:pt x="384" y="87"/>
                </a:cubicBezTo>
                <a:cubicBezTo>
                  <a:pt x="384" y="87"/>
                  <a:pt x="384" y="87"/>
                  <a:pt x="384" y="87"/>
                </a:cubicBezTo>
                <a:cubicBezTo>
                  <a:pt x="381" y="78"/>
                  <a:pt x="376" y="68"/>
                  <a:pt x="370" y="60"/>
                </a:cubicBezTo>
                <a:cubicBezTo>
                  <a:pt x="368" y="56"/>
                  <a:pt x="363" y="55"/>
                  <a:pt x="360" y="58"/>
                </a:cubicBezTo>
                <a:cubicBezTo>
                  <a:pt x="356" y="60"/>
                  <a:pt x="355" y="65"/>
                  <a:pt x="357" y="69"/>
                </a:cubicBezTo>
                <a:cubicBezTo>
                  <a:pt x="357" y="69"/>
                  <a:pt x="357" y="69"/>
                  <a:pt x="357" y="69"/>
                </a:cubicBezTo>
                <a:cubicBezTo>
                  <a:pt x="362" y="76"/>
                  <a:pt x="366" y="84"/>
                  <a:pt x="369" y="92"/>
                </a:cubicBezTo>
                <a:cubicBezTo>
                  <a:pt x="377" y="116"/>
                  <a:pt x="377" y="138"/>
                  <a:pt x="375" y="153"/>
                </a:cubicBezTo>
                <a:cubicBezTo>
                  <a:pt x="375" y="154"/>
                  <a:pt x="375" y="154"/>
                  <a:pt x="375" y="154"/>
                </a:cubicBezTo>
                <a:cubicBezTo>
                  <a:pt x="375" y="156"/>
                  <a:pt x="374" y="158"/>
                  <a:pt x="374" y="159"/>
                </a:cubicBezTo>
                <a:cubicBezTo>
                  <a:pt x="374" y="160"/>
                  <a:pt x="374" y="160"/>
                  <a:pt x="374" y="160"/>
                </a:cubicBezTo>
                <a:cubicBezTo>
                  <a:pt x="374" y="161"/>
                  <a:pt x="374" y="161"/>
                  <a:pt x="373" y="162"/>
                </a:cubicBezTo>
                <a:cubicBezTo>
                  <a:pt x="362" y="214"/>
                  <a:pt x="315" y="253"/>
                  <a:pt x="260" y="253"/>
                </a:cubicBezTo>
                <a:cubicBezTo>
                  <a:pt x="160" y="253"/>
                  <a:pt x="160" y="253"/>
                  <a:pt x="160" y="253"/>
                </a:cubicBezTo>
                <a:cubicBezTo>
                  <a:pt x="159" y="253"/>
                  <a:pt x="157" y="254"/>
                  <a:pt x="156" y="254"/>
                </a:cubicBezTo>
                <a:cubicBezTo>
                  <a:pt x="84" y="296"/>
                  <a:pt x="84" y="296"/>
                  <a:pt x="84" y="296"/>
                </a:cubicBezTo>
                <a:cubicBezTo>
                  <a:pt x="102" y="260"/>
                  <a:pt x="102" y="260"/>
                  <a:pt x="102" y="260"/>
                </a:cubicBezTo>
                <a:cubicBezTo>
                  <a:pt x="102" y="259"/>
                  <a:pt x="103" y="258"/>
                  <a:pt x="103" y="257"/>
                </a:cubicBezTo>
                <a:cubicBezTo>
                  <a:pt x="103" y="253"/>
                  <a:pt x="101" y="249"/>
                  <a:pt x="97" y="248"/>
                </a:cubicBezTo>
                <a:cubicBezTo>
                  <a:pt x="50" y="233"/>
                  <a:pt x="16" y="189"/>
                  <a:pt x="16" y="137"/>
                </a:cubicBezTo>
                <a:cubicBezTo>
                  <a:pt x="16" y="133"/>
                  <a:pt x="16" y="133"/>
                  <a:pt x="16" y="133"/>
                </a:cubicBezTo>
                <a:cubicBezTo>
                  <a:pt x="16" y="68"/>
                  <a:pt x="68" y="16"/>
                  <a:pt x="132" y="16"/>
                </a:cubicBezTo>
                <a:cubicBezTo>
                  <a:pt x="260" y="16"/>
                  <a:pt x="260" y="16"/>
                  <a:pt x="260" y="16"/>
                </a:cubicBezTo>
                <a:cubicBezTo>
                  <a:pt x="290" y="16"/>
                  <a:pt x="317" y="28"/>
                  <a:pt x="338" y="46"/>
                </a:cubicBezTo>
                <a:cubicBezTo>
                  <a:pt x="338" y="47"/>
                  <a:pt x="338" y="47"/>
                  <a:pt x="338" y="47"/>
                </a:cubicBezTo>
                <a:cubicBezTo>
                  <a:pt x="340" y="48"/>
                  <a:pt x="341" y="48"/>
                  <a:pt x="343" y="48"/>
                </a:cubicBezTo>
                <a:cubicBezTo>
                  <a:pt x="345" y="48"/>
                  <a:pt x="348" y="47"/>
                  <a:pt x="349" y="46"/>
                </a:cubicBezTo>
                <a:cubicBezTo>
                  <a:pt x="352" y="42"/>
                  <a:pt x="352" y="37"/>
                  <a:pt x="349" y="34"/>
                </a:cubicBezTo>
                <a:cubicBezTo>
                  <a:pt x="325" y="13"/>
                  <a:pt x="294" y="0"/>
                  <a:pt x="260" y="0"/>
                </a:cubicBezTo>
                <a:cubicBezTo>
                  <a:pt x="132" y="0"/>
                  <a:pt x="132" y="0"/>
                  <a:pt x="132" y="0"/>
                </a:cubicBezTo>
                <a:cubicBezTo>
                  <a:pt x="59" y="0"/>
                  <a:pt x="0" y="59"/>
                  <a:pt x="0" y="133"/>
                </a:cubicBezTo>
                <a:cubicBezTo>
                  <a:pt x="0" y="137"/>
                  <a:pt x="0" y="137"/>
                  <a:pt x="0" y="137"/>
                </a:cubicBezTo>
                <a:cubicBezTo>
                  <a:pt x="0" y="193"/>
                  <a:pt x="35" y="241"/>
                  <a:pt x="84" y="260"/>
                </a:cubicBezTo>
                <a:cubicBezTo>
                  <a:pt x="59" y="313"/>
                  <a:pt x="59" y="313"/>
                  <a:pt x="59" y="313"/>
                </a:cubicBezTo>
                <a:cubicBezTo>
                  <a:pt x="57" y="316"/>
                  <a:pt x="58" y="320"/>
                  <a:pt x="61" y="322"/>
                </a:cubicBezTo>
                <a:cubicBezTo>
                  <a:pt x="62" y="323"/>
                  <a:pt x="64" y="324"/>
                  <a:pt x="66" y="324"/>
                </a:cubicBezTo>
                <a:cubicBezTo>
                  <a:pt x="67" y="324"/>
                  <a:pt x="69" y="324"/>
                  <a:pt x="70" y="323"/>
                </a:cubicBezTo>
                <a:cubicBezTo>
                  <a:pt x="162" y="269"/>
                  <a:pt x="162" y="269"/>
                  <a:pt x="162" y="269"/>
                </a:cubicBezTo>
                <a:cubicBezTo>
                  <a:pt x="260" y="269"/>
                  <a:pt x="260" y="269"/>
                  <a:pt x="260" y="269"/>
                </a:cubicBezTo>
                <a:cubicBezTo>
                  <a:pt x="315" y="269"/>
                  <a:pt x="363" y="235"/>
                  <a:pt x="383" y="186"/>
                </a:cubicBezTo>
                <a:cubicBezTo>
                  <a:pt x="383" y="186"/>
                  <a:pt x="383" y="186"/>
                  <a:pt x="383" y="186"/>
                </a:cubicBezTo>
                <a:cubicBezTo>
                  <a:pt x="383" y="186"/>
                  <a:pt x="385" y="181"/>
                  <a:pt x="388" y="171"/>
                </a:cubicBezTo>
                <a:cubicBezTo>
                  <a:pt x="389" y="165"/>
                  <a:pt x="391" y="159"/>
                  <a:pt x="391" y="152"/>
                </a:cubicBezTo>
                <a:cubicBezTo>
                  <a:pt x="391" y="152"/>
                  <a:pt x="391" y="152"/>
                  <a:pt x="391" y="152"/>
                </a:cubicBezTo>
                <a:close/>
              </a:path>
            </a:pathLst>
          </a:custGeom>
          <a:blipFill dpi="0" rotWithShape="0">
            <a:blip r:embed="rId5"/>
            <a:srcRect/>
            <a:stretch>
              <a:fillRect/>
            </a:stretch>
          </a:blip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53" name="Text Box 25"/>
          <p:cNvSpPr txBox="1">
            <a:spLocks noChangeArrowheads="1"/>
          </p:cNvSpPr>
          <p:nvPr/>
        </p:nvSpPr>
        <p:spPr bwMode="auto">
          <a:xfrm>
            <a:off x="3152685" y="6011021"/>
            <a:ext cx="2286000" cy="6408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square" lIns="90000" tIns="46800" rIns="90000" bIns="46800">
            <a:spAutoFit/>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WenQuanYi Micro Hei" charset="0"/>
                <a:cs typeface="WenQuanYi Micro Hei" charset="0"/>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WenQuanYi Micro Hei" charset="0"/>
                <a:cs typeface="WenQuanYi Micro Hei" charset="0"/>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WenQuanYi Micro Hei" charset="0"/>
                <a:cs typeface="WenQuanYi Micro Hei" charset="0"/>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WenQuanYi Micro Hei" charset="0"/>
                <a:cs typeface="WenQuanYi Micro Hei" charset="0"/>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WenQuanYi Micro Hei" charset="0"/>
                <a:cs typeface="WenQuanYi Micro Hei" charset="0"/>
              </a:defRPr>
            </a:lvl5pPr>
            <a:lvl6pPr marL="2514600" indent="-228600" defTabSz="457200" eaLnBrk="0" fontAlgn="base" hangingPunct="0">
              <a:spcBef>
                <a:spcPct val="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WenQuanYi Micro Hei" charset="0"/>
                <a:cs typeface="WenQuanYi Micro Hei" charset="0"/>
              </a:defRPr>
            </a:lvl6pPr>
            <a:lvl7pPr marL="2971800" indent="-228600" defTabSz="457200" eaLnBrk="0" fontAlgn="base" hangingPunct="0">
              <a:spcBef>
                <a:spcPct val="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WenQuanYi Micro Hei" charset="0"/>
                <a:cs typeface="WenQuanYi Micro Hei" charset="0"/>
              </a:defRPr>
            </a:lvl7pPr>
            <a:lvl8pPr marL="3429000" indent="-228600" defTabSz="457200" eaLnBrk="0" fontAlgn="base" hangingPunct="0">
              <a:spcBef>
                <a:spcPct val="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WenQuanYi Micro Hei" charset="0"/>
                <a:cs typeface="WenQuanYi Micro Hei" charset="0"/>
              </a:defRPr>
            </a:lvl8pPr>
            <a:lvl9pPr marL="3886200" indent="-228600" defTabSz="457200" eaLnBrk="0" fontAlgn="base" hangingPunct="0">
              <a:spcBef>
                <a:spcPct val="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WenQuanYi Micro Hei" charset="0"/>
                <a:cs typeface="WenQuanYi Micro Hei" charset="0"/>
              </a:defRPr>
            </a:lvl9pPr>
          </a:lstStyle>
          <a:p>
            <a:pPr marL="285750" indent="-285750" eaLnBrk="1" hangingPunct="1">
              <a:spcBef>
                <a:spcPts val="875"/>
              </a:spcBef>
              <a:buClrTx/>
              <a:buFontTx/>
              <a:buChar char="-"/>
            </a:pPr>
            <a:r>
              <a:rPr lang="en-US" sz="1400" dirty="0" smtClean="0">
                <a:solidFill>
                  <a:srgbClr val="CC3300"/>
                </a:solidFill>
              </a:rPr>
              <a:t>Merge conflict </a:t>
            </a:r>
          </a:p>
          <a:p>
            <a:pPr marL="285750" indent="-285750" eaLnBrk="1" hangingPunct="1">
              <a:spcBef>
                <a:spcPts val="875"/>
              </a:spcBef>
              <a:buClrTx/>
              <a:buFontTx/>
              <a:buChar char="-"/>
            </a:pPr>
            <a:r>
              <a:rPr lang="en-US" sz="1400" dirty="0" smtClean="0">
                <a:solidFill>
                  <a:srgbClr val="CC3300"/>
                </a:solidFill>
              </a:rPr>
              <a:t>Static analysis failed</a:t>
            </a:r>
            <a:endParaRPr lang="en-US" sz="1400" dirty="0">
              <a:solidFill>
                <a:srgbClr val="CC3300"/>
              </a:solidFill>
            </a:endParaRPr>
          </a:p>
        </p:txBody>
      </p:sp>
      <p:cxnSp>
        <p:nvCxnSpPr>
          <p:cNvPr id="55" name="Straight Arrow Connector 54"/>
          <p:cNvCxnSpPr>
            <a:endCxn id="56" idx="1"/>
          </p:cNvCxnSpPr>
          <p:nvPr/>
        </p:nvCxnSpPr>
        <p:spPr bwMode="auto">
          <a:xfrm flipV="1">
            <a:off x="4626593" y="3150362"/>
            <a:ext cx="733086" cy="16526"/>
          </a:xfrm>
          <a:prstGeom prst="straightConnector1">
            <a:avLst/>
          </a:prstGeom>
          <a:solidFill>
            <a:schemeClr val="accent1"/>
          </a:solidFill>
          <a:ln w="12700" cap="flat" cmpd="sng" algn="ctr">
            <a:solidFill>
              <a:schemeClr val="tx1"/>
            </a:solidFill>
            <a:prstDash val="solid"/>
            <a:round/>
            <a:headEnd type="none" w="med" len="med"/>
            <a:tailEnd type="arrow"/>
          </a:ln>
          <a:effectLst/>
        </p:spPr>
      </p:cxnSp>
      <p:sp>
        <p:nvSpPr>
          <p:cNvPr id="56" name="Diamond 55"/>
          <p:cNvSpPr/>
          <p:nvPr/>
        </p:nvSpPr>
        <p:spPr bwMode="auto">
          <a:xfrm>
            <a:off x="5359679" y="2647377"/>
            <a:ext cx="1107639" cy="1005969"/>
          </a:xfrm>
          <a:prstGeom prst="diamond">
            <a:avLst/>
          </a:prstGeom>
          <a:solidFill>
            <a:schemeClr val="accent1"/>
          </a:solidFill>
          <a:ln w="12700" cap="flat" cmpd="sng" algn="ctr">
            <a:solidFill>
              <a:schemeClr val="tx1"/>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0" i="0" u="none" strike="noStrike" cap="none" normalizeH="0" baseline="0" dirty="0" smtClean="0">
              <a:ln>
                <a:noFill/>
              </a:ln>
              <a:solidFill>
                <a:schemeClr val="tx1"/>
              </a:solidFill>
              <a:effectLst/>
              <a:latin typeface="Arial" charset="0"/>
            </a:endParaRPr>
          </a:p>
        </p:txBody>
      </p:sp>
      <p:sp>
        <p:nvSpPr>
          <p:cNvPr id="57" name="Diamond 56"/>
          <p:cNvSpPr/>
          <p:nvPr/>
        </p:nvSpPr>
        <p:spPr bwMode="auto">
          <a:xfrm>
            <a:off x="7765690" y="2646498"/>
            <a:ext cx="1107639" cy="1005969"/>
          </a:xfrm>
          <a:prstGeom prst="diamond">
            <a:avLst/>
          </a:prstGeom>
          <a:solidFill>
            <a:schemeClr val="accent1"/>
          </a:solidFill>
          <a:ln w="12700" cap="flat" cmpd="sng" algn="ctr">
            <a:solidFill>
              <a:schemeClr val="tx1"/>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0" i="0" u="none" strike="noStrike" cap="none" normalizeH="0" baseline="0" dirty="0" smtClean="0">
              <a:ln>
                <a:noFill/>
              </a:ln>
              <a:solidFill>
                <a:schemeClr val="tx1"/>
              </a:solidFill>
              <a:effectLst/>
              <a:latin typeface="Arial" charset="0"/>
            </a:endParaRPr>
          </a:p>
        </p:txBody>
      </p:sp>
      <p:cxnSp>
        <p:nvCxnSpPr>
          <p:cNvPr id="58" name="Straight Arrow Connector 57"/>
          <p:cNvCxnSpPr/>
          <p:nvPr/>
        </p:nvCxnSpPr>
        <p:spPr bwMode="auto">
          <a:xfrm flipV="1">
            <a:off x="6475917" y="3163131"/>
            <a:ext cx="1289773" cy="7515"/>
          </a:xfrm>
          <a:prstGeom prst="straightConnector1">
            <a:avLst/>
          </a:prstGeom>
          <a:solidFill>
            <a:schemeClr val="accent1"/>
          </a:solidFill>
          <a:ln w="12700" cap="flat" cmpd="sng" algn="ctr">
            <a:solidFill>
              <a:schemeClr val="tx1"/>
            </a:solidFill>
            <a:prstDash val="solid"/>
            <a:round/>
            <a:headEnd type="none" w="med" len="med"/>
            <a:tailEnd type="arrow"/>
          </a:ln>
          <a:effectLst/>
        </p:spPr>
      </p:cxnSp>
      <p:sp>
        <p:nvSpPr>
          <p:cNvPr id="59" name="AutoShape 21"/>
          <p:cNvSpPr>
            <a:spLocks noChangeArrowheads="1"/>
          </p:cNvSpPr>
          <p:nvPr/>
        </p:nvSpPr>
        <p:spPr bwMode="auto">
          <a:xfrm>
            <a:off x="6641191" y="462276"/>
            <a:ext cx="865187" cy="582613"/>
          </a:xfrm>
          <a:custGeom>
            <a:avLst/>
            <a:gdLst>
              <a:gd name="T0" fmla="*/ 2147483647 w 462"/>
              <a:gd name="T1" fmla="*/ 387475198 h 310"/>
              <a:gd name="T2" fmla="*/ 2147483647 w 462"/>
              <a:gd name="T3" fmla="*/ 1077886719 h 310"/>
              <a:gd name="T4" fmla="*/ 2021888113 w 462"/>
              <a:gd name="T5" fmla="*/ 239530963 h 310"/>
              <a:gd name="T6" fmla="*/ 1895519813 w 462"/>
              <a:gd name="T7" fmla="*/ 922896451 h 310"/>
              <a:gd name="T8" fmla="*/ 1811274592 w 462"/>
              <a:gd name="T9" fmla="*/ 972211803 h 310"/>
              <a:gd name="T10" fmla="*/ 1712987877 w 462"/>
              <a:gd name="T11" fmla="*/ 1007435679 h 310"/>
              <a:gd name="T12" fmla="*/ 1614703034 w 462"/>
              <a:gd name="T13" fmla="*/ 1014481535 h 310"/>
              <a:gd name="T14" fmla="*/ 1495354077 w 462"/>
              <a:gd name="T15" fmla="*/ 993345847 h 310"/>
              <a:gd name="T16" fmla="*/ 1397069234 w 462"/>
              <a:gd name="T17" fmla="*/ 951076116 h 310"/>
              <a:gd name="T18" fmla="*/ 1172414688 w 462"/>
              <a:gd name="T19" fmla="*/ 563601035 h 310"/>
              <a:gd name="T20" fmla="*/ 1937642424 w 462"/>
              <a:gd name="T21" fmla="*/ 91584878 h 310"/>
              <a:gd name="T22" fmla="*/ 1193475056 w 462"/>
              <a:gd name="T23" fmla="*/ 922896451 h 310"/>
              <a:gd name="T24" fmla="*/ 947759907 w 462"/>
              <a:gd name="T25" fmla="*/ 598826555 h 310"/>
              <a:gd name="T26" fmla="*/ 91265997 w 462"/>
              <a:gd name="T27" fmla="*/ 1155381735 h 310"/>
              <a:gd name="T28" fmla="*/ 898616549 w 462"/>
              <a:gd name="T29" fmla="*/ 2028963069 h 310"/>
              <a:gd name="T30" fmla="*/ 2147483647 w 462"/>
              <a:gd name="T31" fmla="*/ 2000783405 h 310"/>
              <a:gd name="T32" fmla="*/ 2147483647 w 462"/>
              <a:gd name="T33" fmla="*/ 486105902 h 310"/>
              <a:gd name="T34" fmla="*/ 2147483647 w 462"/>
              <a:gd name="T35" fmla="*/ 1042661199 h 310"/>
              <a:gd name="T36" fmla="*/ 2147483647 w 462"/>
              <a:gd name="T37" fmla="*/ 1077886719 h 310"/>
              <a:gd name="T38" fmla="*/ 2147483647 w 462"/>
              <a:gd name="T39" fmla="*/ 1099022406 h 310"/>
              <a:gd name="T40" fmla="*/ 2147483647 w 462"/>
              <a:gd name="T41" fmla="*/ 1099022406 h 310"/>
              <a:gd name="T42" fmla="*/ 2147483647 w 462"/>
              <a:gd name="T43" fmla="*/ 1070840863 h 310"/>
              <a:gd name="T44" fmla="*/ 2147483647 w 462"/>
              <a:gd name="T45" fmla="*/ 1035617222 h 310"/>
              <a:gd name="T46" fmla="*/ 695024244 w 462"/>
              <a:gd name="T47" fmla="*/ 486105902 h 310"/>
              <a:gd name="T48" fmla="*/ 744167601 w 462"/>
              <a:gd name="T49" fmla="*/ 1042661199 h 310"/>
              <a:gd name="T50" fmla="*/ 673962002 w 462"/>
              <a:gd name="T51" fmla="*/ 1077886719 h 310"/>
              <a:gd name="T52" fmla="*/ 596737528 w 462"/>
              <a:gd name="T53" fmla="*/ 1099022406 h 310"/>
              <a:gd name="T54" fmla="*/ 526533802 w 462"/>
              <a:gd name="T55" fmla="*/ 1099022406 h 310"/>
              <a:gd name="T56" fmla="*/ 449309211 w 462"/>
              <a:gd name="T57" fmla="*/ 1084930695 h 310"/>
              <a:gd name="T58" fmla="*/ 386124359 w 462"/>
              <a:gd name="T59" fmla="*/ 1056751031 h 310"/>
              <a:gd name="T60" fmla="*/ 554614918 w 462"/>
              <a:gd name="T61" fmla="*/ 457926238 h 310"/>
              <a:gd name="T62" fmla="*/ 245715033 w 462"/>
              <a:gd name="T63" fmla="*/ 1394912639 h 310"/>
              <a:gd name="T64" fmla="*/ 112326366 w 462"/>
              <a:gd name="T65" fmla="*/ 1873972567 h 310"/>
              <a:gd name="T66" fmla="*/ 322941379 w 462"/>
              <a:gd name="T67" fmla="*/ 1148335879 h 310"/>
              <a:gd name="T68" fmla="*/ 421226222 w 462"/>
              <a:gd name="T69" fmla="*/ 1190607254 h 310"/>
              <a:gd name="T70" fmla="*/ 512492307 w 462"/>
              <a:gd name="T71" fmla="*/ 1211741063 h 310"/>
              <a:gd name="T72" fmla="*/ 596737528 w 462"/>
              <a:gd name="T73" fmla="*/ 1211741063 h 310"/>
              <a:gd name="T74" fmla="*/ 688003496 w 462"/>
              <a:gd name="T75" fmla="*/ 1190607254 h 310"/>
              <a:gd name="T76" fmla="*/ 786290212 w 462"/>
              <a:gd name="T77" fmla="*/ 1148335879 h 310"/>
              <a:gd name="T78" fmla="*/ 905637296 w 462"/>
              <a:gd name="T79" fmla="*/ 1373776951 h 310"/>
              <a:gd name="T80" fmla="*/ 2035929607 w 462"/>
              <a:gd name="T81" fmla="*/ 1317417622 h 310"/>
              <a:gd name="T82" fmla="*/ 1214537298 w 462"/>
              <a:gd name="T83" fmla="*/ 1317417622 h 310"/>
              <a:gd name="T84" fmla="*/ 1010944993 w 462"/>
              <a:gd name="T85" fmla="*/ 1380820927 h 310"/>
              <a:gd name="T86" fmla="*/ 1024984614 w 462"/>
              <a:gd name="T87" fmla="*/ 1310371767 h 310"/>
              <a:gd name="T88" fmla="*/ 1284741025 w 462"/>
              <a:gd name="T89" fmla="*/ 1007435679 h 310"/>
              <a:gd name="T90" fmla="*/ 1446212592 w 462"/>
              <a:gd name="T91" fmla="*/ 1099022406 h 310"/>
              <a:gd name="T92" fmla="*/ 1572580424 w 462"/>
              <a:gd name="T93" fmla="*/ 1127202070 h 310"/>
              <a:gd name="T94" fmla="*/ 1748091613 w 462"/>
              <a:gd name="T95" fmla="*/ 1113112238 h 310"/>
              <a:gd name="T96" fmla="*/ 1867438697 w 462"/>
              <a:gd name="T97" fmla="*/ 1070840863 h 310"/>
              <a:gd name="T98" fmla="*/ 2147483647 w 462"/>
              <a:gd name="T99" fmla="*/ 1268102271 h 310"/>
              <a:gd name="T100" fmla="*/ 2147483647 w 462"/>
              <a:gd name="T101" fmla="*/ 1352641263 h 310"/>
              <a:gd name="T102" fmla="*/ 2147483647 w 462"/>
              <a:gd name="T103" fmla="*/ 2071232565 h 310"/>
              <a:gd name="T104" fmla="*/ 2147483647 w 462"/>
              <a:gd name="T105" fmla="*/ 1451271967 h 310"/>
              <a:gd name="T106" fmla="*/ 2147483647 w 462"/>
              <a:gd name="T107" fmla="*/ 1380820927 h 310"/>
              <a:gd name="T108" fmla="*/ 2147483647 w 462"/>
              <a:gd name="T109" fmla="*/ 1261056415 h 310"/>
              <a:gd name="T110" fmla="*/ 2147483647 w 462"/>
              <a:gd name="T111" fmla="*/ 1134246047 h 310"/>
              <a:gd name="T112" fmla="*/ 2147483647 w 462"/>
              <a:gd name="T113" fmla="*/ 1183561399 h 310"/>
              <a:gd name="T114" fmla="*/ 2147483647 w 462"/>
              <a:gd name="T115" fmla="*/ 1211741063 h 310"/>
              <a:gd name="T116" fmla="*/ 2147483647 w 462"/>
              <a:gd name="T117" fmla="*/ 1211741063 h 310"/>
              <a:gd name="T118" fmla="*/ 2147483647 w 462"/>
              <a:gd name="T119" fmla="*/ 1190607254 h 310"/>
              <a:gd name="T120" fmla="*/ 2147483647 w 462"/>
              <a:gd name="T121" fmla="*/ 1127202070 h 310"/>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462"/>
              <a:gd name="T184" fmla="*/ 0 h 310"/>
              <a:gd name="T185" fmla="*/ 462 w 462"/>
              <a:gd name="T186" fmla="*/ 310 h 310"/>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462" h="310">
                <a:moveTo>
                  <a:pt x="449" y="164"/>
                </a:moveTo>
                <a:cubicBezTo>
                  <a:pt x="444" y="158"/>
                  <a:pt x="438" y="152"/>
                  <a:pt x="432" y="148"/>
                </a:cubicBezTo>
                <a:cubicBezTo>
                  <a:pt x="440" y="138"/>
                  <a:pt x="445" y="125"/>
                  <a:pt x="445" y="111"/>
                </a:cubicBezTo>
                <a:cubicBezTo>
                  <a:pt x="445" y="101"/>
                  <a:pt x="442" y="92"/>
                  <a:pt x="439" y="85"/>
                </a:cubicBezTo>
                <a:cubicBezTo>
                  <a:pt x="433" y="71"/>
                  <a:pt x="422" y="61"/>
                  <a:pt x="409" y="55"/>
                </a:cubicBezTo>
                <a:cubicBezTo>
                  <a:pt x="401" y="51"/>
                  <a:pt x="392" y="49"/>
                  <a:pt x="383" y="49"/>
                </a:cubicBezTo>
                <a:cubicBezTo>
                  <a:pt x="349" y="49"/>
                  <a:pt x="321" y="77"/>
                  <a:pt x="321" y="111"/>
                </a:cubicBezTo>
                <a:cubicBezTo>
                  <a:pt x="321" y="125"/>
                  <a:pt x="326" y="138"/>
                  <a:pt x="334" y="149"/>
                </a:cubicBezTo>
                <a:cubicBezTo>
                  <a:pt x="330" y="151"/>
                  <a:pt x="325" y="154"/>
                  <a:pt x="322" y="158"/>
                </a:cubicBezTo>
                <a:cubicBezTo>
                  <a:pt x="321" y="157"/>
                  <a:pt x="320" y="155"/>
                  <a:pt x="318" y="153"/>
                </a:cubicBezTo>
                <a:cubicBezTo>
                  <a:pt x="312" y="144"/>
                  <a:pt x="303" y="136"/>
                  <a:pt x="293" y="131"/>
                </a:cubicBezTo>
                <a:cubicBezTo>
                  <a:pt x="305" y="117"/>
                  <a:pt x="312" y="99"/>
                  <a:pt x="312" y="80"/>
                </a:cubicBezTo>
                <a:cubicBezTo>
                  <a:pt x="312" y="68"/>
                  <a:pt x="309" y="56"/>
                  <a:pt x="304" y="46"/>
                </a:cubicBezTo>
                <a:cubicBezTo>
                  <a:pt x="302" y="42"/>
                  <a:pt x="301" y="39"/>
                  <a:pt x="299" y="36"/>
                </a:cubicBezTo>
                <a:cubicBezTo>
                  <a:pt x="296" y="32"/>
                  <a:pt x="291" y="31"/>
                  <a:pt x="288" y="34"/>
                </a:cubicBezTo>
                <a:cubicBezTo>
                  <a:pt x="284" y="36"/>
                  <a:pt x="283" y="41"/>
                  <a:pt x="285" y="45"/>
                </a:cubicBezTo>
                <a:cubicBezTo>
                  <a:pt x="287" y="47"/>
                  <a:pt x="288" y="50"/>
                  <a:pt x="290" y="53"/>
                </a:cubicBezTo>
                <a:cubicBezTo>
                  <a:pt x="293" y="61"/>
                  <a:pt x="296" y="70"/>
                  <a:pt x="296" y="80"/>
                </a:cubicBezTo>
                <a:cubicBezTo>
                  <a:pt x="296" y="99"/>
                  <a:pt x="287" y="117"/>
                  <a:pt x="273" y="128"/>
                </a:cubicBezTo>
                <a:cubicBezTo>
                  <a:pt x="272" y="129"/>
                  <a:pt x="271" y="130"/>
                  <a:pt x="270" y="131"/>
                </a:cubicBezTo>
                <a:cubicBezTo>
                  <a:pt x="270" y="131"/>
                  <a:pt x="269" y="132"/>
                  <a:pt x="269" y="132"/>
                </a:cubicBezTo>
                <a:cubicBezTo>
                  <a:pt x="268" y="133"/>
                  <a:pt x="267" y="133"/>
                  <a:pt x="265" y="134"/>
                </a:cubicBezTo>
                <a:cubicBezTo>
                  <a:pt x="265" y="134"/>
                  <a:pt x="264" y="135"/>
                  <a:pt x="263" y="135"/>
                </a:cubicBezTo>
                <a:cubicBezTo>
                  <a:pt x="263" y="136"/>
                  <a:pt x="262" y="136"/>
                  <a:pt x="261" y="137"/>
                </a:cubicBezTo>
                <a:cubicBezTo>
                  <a:pt x="260" y="137"/>
                  <a:pt x="259" y="138"/>
                  <a:pt x="258" y="138"/>
                </a:cubicBezTo>
                <a:cubicBezTo>
                  <a:pt x="257" y="139"/>
                  <a:pt x="256" y="139"/>
                  <a:pt x="255" y="139"/>
                </a:cubicBezTo>
                <a:cubicBezTo>
                  <a:pt x="254" y="140"/>
                  <a:pt x="253" y="140"/>
                  <a:pt x="252" y="140"/>
                </a:cubicBezTo>
                <a:cubicBezTo>
                  <a:pt x="251" y="141"/>
                  <a:pt x="251" y="141"/>
                  <a:pt x="250" y="141"/>
                </a:cubicBezTo>
                <a:cubicBezTo>
                  <a:pt x="249" y="142"/>
                  <a:pt x="247" y="142"/>
                  <a:pt x="246" y="142"/>
                </a:cubicBezTo>
                <a:cubicBezTo>
                  <a:pt x="245" y="142"/>
                  <a:pt x="245" y="143"/>
                  <a:pt x="244" y="143"/>
                </a:cubicBezTo>
                <a:cubicBezTo>
                  <a:pt x="243" y="143"/>
                  <a:pt x="241" y="143"/>
                  <a:pt x="240" y="143"/>
                </a:cubicBezTo>
                <a:cubicBezTo>
                  <a:pt x="239" y="143"/>
                  <a:pt x="238" y="144"/>
                  <a:pt x="238" y="144"/>
                </a:cubicBezTo>
                <a:cubicBezTo>
                  <a:pt x="236" y="144"/>
                  <a:pt x="234" y="144"/>
                  <a:pt x="233" y="144"/>
                </a:cubicBezTo>
                <a:cubicBezTo>
                  <a:pt x="232" y="144"/>
                  <a:pt x="232" y="144"/>
                  <a:pt x="232" y="144"/>
                </a:cubicBezTo>
                <a:cubicBezTo>
                  <a:pt x="231" y="144"/>
                  <a:pt x="231" y="144"/>
                  <a:pt x="230" y="144"/>
                </a:cubicBezTo>
                <a:cubicBezTo>
                  <a:pt x="229" y="144"/>
                  <a:pt x="227" y="144"/>
                  <a:pt x="225" y="144"/>
                </a:cubicBezTo>
                <a:cubicBezTo>
                  <a:pt x="225" y="144"/>
                  <a:pt x="224" y="143"/>
                  <a:pt x="223" y="143"/>
                </a:cubicBezTo>
                <a:cubicBezTo>
                  <a:pt x="222" y="143"/>
                  <a:pt x="221" y="143"/>
                  <a:pt x="219" y="143"/>
                </a:cubicBezTo>
                <a:cubicBezTo>
                  <a:pt x="218" y="143"/>
                  <a:pt x="218" y="142"/>
                  <a:pt x="217" y="142"/>
                </a:cubicBezTo>
                <a:cubicBezTo>
                  <a:pt x="216" y="142"/>
                  <a:pt x="214" y="142"/>
                  <a:pt x="213" y="141"/>
                </a:cubicBezTo>
                <a:cubicBezTo>
                  <a:pt x="212" y="141"/>
                  <a:pt x="212" y="141"/>
                  <a:pt x="211" y="140"/>
                </a:cubicBezTo>
                <a:cubicBezTo>
                  <a:pt x="210" y="140"/>
                  <a:pt x="209" y="140"/>
                  <a:pt x="208" y="139"/>
                </a:cubicBezTo>
                <a:cubicBezTo>
                  <a:pt x="207" y="139"/>
                  <a:pt x="206" y="138"/>
                  <a:pt x="205" y="138"/>
                </a:cubicBezTo>
                <a:cubicBezTo>
                  <a:pt x="204" y="138"/>
                  <a:pt x="203" y="137"/>
                  <a:pt x="202" y="137"/>
                </a:cubicBezTo>
                <a:cubicBezTo>
                  <a:pt x="201" y="136"/>
                  <a:pt x="200" y="136"/>
                  <a:pt x="199" y="135"/>
                </a:cubicBezTo>
                <a:cubicBezTo>
                  <a:pt x="199" y="135"/>
                  <a:pt x="198" y="135"/>
                  <a:pt x="198" y="134"/>
                </a:cubicBezTo>
                <a:cubicBezTo>
                  <a:pt x="197" y="133"/>
                  <a:pt x="195" y="133"/>
                  <a:pt x="194" y="132"/>
                </a:cubicBezTo>
                <a:cubicBezTo>
                  <a:pt x="194" y="132"/>
                  <a:pt x="194" y="131"/>
                  <a:pt x="193" y="131"/>
                </a:cubicBezTo>
                <a:cubicBezTo>
                  <a:pt x="192" y="130"/>
                  <a:pt x="191" y="129"/>
                  <a:pt x="190" y="128"/>
                </a:cubicBezTo>
                <a:cubicBezTo>
                  <a:pt x="176" y="117"/>
                  <a:pt x="167" y="99"/>
                  <a:pt x="167" y="80"/>
                </a:cubicBezTo>
                <a:cubicBezTo>
                  <a:pt x="167" y="44"/>
                  <a:pt x="196" y="16"/>
                  <a:pt x="232" y="16"/>
                </a:cubicBezTo>
                <a:cubicBezTo>
                  <a:pt x="241" y="16"/>
                  <a:pt x="250" y="18"/>
                  <a:pt x="259" y="22"/>
                </a:cubicBezTo>
                <a:cubicBezTo>
                  <a:pt x="262" y="23"/>
                  <a:pt x="264" y="25"/>
                  <a:pt x="267" y="26"/>
                </a:cubicBezTo>
                <a:cubicBezTo>
                  <a:pt x="271" y="29"/>
                  <a:pt x="276" y="28"/>
                  <a:pt x="278" y="24"/>
                </a:cubicBezTo>
                <a:cubicBezTo>
                  <a:pt x="280" y="20"/>
                  <a:pt x="279" y="15"/>
                  <a:pt x="276" y="13"/>
                </a:cubicBezTo>
                <a:cubicBezTo>
                  <a:pt x="276" y="13"/>
                  <a:pt x="276" y="13"/>
                  <a:pt x="276" y="13"/>
                </a:cubicBezTo>
                <a:cubicBezTo>
                  <a:pt x="272" y="11"/>
                  <a:pt x="269" y="9"/>
                  <a:pt x="266" y="7"/>
                </a:cubicBezTo>
                <a:cubicBezTo>
                  <a:pt x="255" y="2"/>
                  <a:pt x="244" y="0"/>
                  <a:pt x="232" y="0"/>
                </a:cubicBezTo>
                <a:cubicBezTo>
                  <a:pt x="187" y="0"/>
                  <a:pt x="151" y="36"/>
                  <a:pt x="151" y="80"/>
                </a:cubicBezTo>
                <a:cubicBezTo>
                  <a:pt x="151" y="99"/>
                  <a:pt x="158" y="117"/>
                  <a:pt x="170" y="131"/>
                </a:cubicBezTo>
                <a:cubicBezTo>
                  <a:pt x="160" y="136"/>
                  <a:pt x="151" y="144"/>
                  <a:pt x="145" y="153"/>
                </a:cubicBezTo>
                <a:cubicBezTo>
                  <a:pt x="143" y="155"/>
                  <a:pt x="142" y="157"/>
                  <a:pt x="141" y="159"/>
                </a:cubicBezTo>
                <a:cubicBezTo>
                  <a:pt x="137" y="155"/>
                  <a:pt x="133" y="151"/>
                  <a:pt x="128" y="149"/>
                </a:cubicBezTo>
                <a:cubicBezTo>
                  <a:pt x="136" y="138"/>
                  <a:pt x="141" y="125"/>
                  <a:pt x="141" y="111"/>
                </a:cubicBezTo>
                <a:cubicBezTo>
                  <a:pt x="141" y="101"/>
                  <a:pt x="139" y="92"/>
                  <a:pt x="135" y="85"/>
                </a:cubicBezTo>
                <a:cubicBezTo>
                  <a:pt x="129" y="71"/>
                  <a:pt x="119" y="61"/>
                  <a:pt x="105" y="55"/>
                </a:cubicBezTo>
                <a:cubicBezTo>
                  <a:pt x="98" y="51"/>
                  <a:pt x="89" y="49"/>
                  <a:pt x="79" y="49"/>
                </a:cubicBezTo>
                <a:cubicBezTo>
                  <a:pt x="45" y="49"/>
                  <a:pt x="17" y="77"/>
                  <a:pt x="17" y="111"/>
                </a:cubicBezTo>
                <a:cubicBezTo>
                  <a:pt x="17" y="125"/>
                  <a:pt x="22" y="138"/>
                  <a:pt x="30" y="148"/>
                </a:cubicBezTo>
                <a:cubicBezTo>
                  <a:pt x="24" y="152"/>
                  <a:pt x="18" y="158"/>
                  <a:pt x="13" y="164"/>
                </a:cubicBezTo>
                <a:cubicBezTo>
                  <a:pt x="5" y="174"/>
                  <a:pt x="0" y="186"/>
                  <a:pt x="0" y="197"/>
                </a:cubicBezTo>
                <a:cubicBezTo>
                  <a:pt x="0" y="218"/>
                  <a:pt x="0" y="266"/>
                  <a:pt x="0" y="266"/>
                </a:cubicBezTo>
                <a:cubicBezTo>
                  <a:pt x="0" y="275"/>
                  <a:pt x="7" y="284"/>
                  <a:pt x="17" y="284"/>
                </a:cubicBezTo>
                <a:cubicBezTo>
                  <a:pt x="128" y="284"/>
                  <a:pt x="128" y="284"/>
                  <a:pt x="128" y="284"/>
                </a:cubicBezTo>
                <a:cubicBezTo>
                  <a:pt x="128" y="287"/>
                  <a:pt x="128" y="288"/>
                  <a:pt x="128" y="288"/>
                </a:cubicBezTo>
                <a:cubicBezTo>
                  <a:pt x="129" y="299"/>
                  <a:pt x="137" y="309"/>
                  <a:pt x="149" y="310"/>
                </a:cubicBezTo>
                <a:cubicBezTo>
                  <a:pt x="314" y="310"/>
                  <a:pt x="314" y="310"/>
                  <a:pt x="314" y="310"/>
                </a:cubicBezTo>
                <a:cubicBezTo>
                  <a:pt x="326" y="309"/>
                  <a:pt x="335" y="299"/>
                  <a:pt x="335" y="288"/>
                </a:cubicBezTo>
                <a:cubicBezTo>
                  <a:pt x="335" y="288"/>
                  <a:pt x="335" y="287"/>
                  <a:pt x="335" y="284"/>
                </a:cubicBezTo>
                <a:cubicBezTo>
                  <a:pt x="445" y="284"/>
                  <a:pt x="445" y="284"/>
                  <a:pt x="445" y="284"/>
                </a:cubicBezTo>
                <a:cubicBezTo>
                  <a:pt x="455" y="284"/>
                  <a:pt x="462" y="275"/>
                  <a:pt x="462" y="266"/>
                </a:cubicBezTo>
                <a:cubicBezTo>
                  <a:pt x="462" y="266"/>
                  <a:pt x="462" y="218"/>
                  <a:pt x="462" y="197"/>
                </a:cubicBezTo>
                <a:cubicBezTo>
                  <a:pt x="462" y="186"/>
                  <a:pt x="457" y="174"/>
                  <a:pt x="449" y="164"/>
                </a:cubicBezTo>
                <a:close/>
                <a:moveTo>
                  <a:pt x="383" y="65"/>
                </a:moveTo>
                <a:cubicBezTo>
                  <a:pt x="390" y="65"/>
                  <a:pt x="396" y="67"/>
                  <a:pt x="402" y="69"/>
                </a:cubicBezTo>
                <a:cubicBezTo>
                  <a:pt x="412" y="74"/>
                  <a:pt x="420" y="82"/>
                  <a:pt x="424" y="91"/>
                </a:cubicBezTo>
                <a:cubicBezTo>
                  <a:pt x="427" y="97"/>
                  <a:pt x="429" y="104"/>
                  <a:pt x="429" y="111"/>
                </a:cubicBezTo>
                <a:cubicBezTo>
                  <a:pt x="429" y="125"/>
                  <a:pt x="422" y="137"/>
                  <a:pt x="412" y="146"/>
                </a:cubicBezTo>
                <a:cubicBezTo>
                  <a:pt x="412" y="146"/>
                  <a:pt x="411" y="147"/>
                  <a:pt x="410" y="147"/>
                </a:cubicBezTo>
                <a:cubicBezTo>
                  <a:pt x="410" y="147"/>
                  <a:pt x="410" y="148"/>
                  <a:pt x="409" y="148"/>
                </a:cubicBezTo>
                <a:cubicBezTo>
                  <a:pt x="409" y="149"/>
                  <a:pt x="408" y="149"/>
                  <a:pt x="407" y="149"/>
                </a:cubicBezTo>
                <a:cubicBezTo>
                  <a:pt x="407" y="150"/>
                  <a:pt x="406" y="150"/>
                  <a:pt x="406" y="150"/>
                </a:cubicBezTo>
                <a:cubicBezTo>
                  <a:pt x="405" y="151"/>
                  <a:pt x="404" y="151"/>
                  <a:pt x="404" y="151"/>
                </a:cubicBezTo>
                <a:cubicBezTo>
                  <a:pt x="403" y="152"/>
                  <a:pt x="402" y="152"/>
                  <a:pt x="402" y="152"/>
                </a:cubicBezTo>
                <a:cubicBezTo>
                  <a:pt x="401" y="153"/>
                  <a:pt x="400" y="153"/>
                  <a:pt x="400" y="153"/>
                </a:cubicBezTo>
                <a:cubicBezTo>
                  <a:pt x="399" y="153"/>
                  <a:pt x="398" y="154"/>
                  <a:pt x="397" y="154"/>
                </a:cubicBezTo>
                <a:cubicBezTo>
                  <a:pt x="397" y="154"/>
                  <a:pt x="396" y="154"/>
                  <a:pt x="396" y="155"/>
                </a:cubicBezTo>
                <a:cubicBezTo>
                  <a:pt x="395" y="155"/>
                  <a:pt x="394" y="155"/>
                  <a:pt x="393" y="155"/>
                </a:cubicBezTo>
                <a:cubicBezTo>
                  <a:pt x="393" y="155"/>
                  <a:pt x="392" y="156"/>
                  <a:pt x="392" y="156"/>
                </a:cubicBezTo>
                <a:cubicBezTo>
                  <a:pt x="391" y="156"/>
                  <a:pt x="389" y="156"/>
                  <a:pt x="388" y="156"/>
                </a:cubicBezTo>
                <a:cubicBezTo>
                  <a:pt x="388" y="156"/>
                  <a:pt x="388" y="156"/>
                  <a:pt x="387" y="156"/>
                </a:cubicBezTo>
                <a:cubicBezTo>
                  <a:pt x="386" y="156"/>
                  <a:pt x="384" y="157"/>
                  <a:pt x="383" y="157"/>
                </a:cubicBezTo>
                <a:cubicBezTo>
                  <a:pt x="381" y="157"/>
                  <a:pt x="380" y="156"/>
                  <a:pt x="378" y="156"/>
                </a:cubicBezTo>
                <a:cubicBezTo>
                  <a:pt x="378" y="156"/>
                  <a:pt x="378" y="156"/>
                  <a:pt x="377" y="156"/>
                </a:cubicBezTo>
                <a:cubicBezTo>
                  <a:pt x="376" y="156"/>
                  <a:pt x="375" y="156"/>
                  <a:pt x="374" y="156"/>
                </a:cubicBezTo>
                <a:cubicBezTo>
                  <a:pt x="373" y="156"/>
                  <a:pt x="373" y="155"/>
                  <a:pt x="373" y="155"/>
                </a:cubicBezTo>
                <a:cubicBezTo>
                  <a:pt x="372" y="155"/>
                  <a:pt x="371" y="155"/>
                  <a:pt x="370" y="155"/>
                </a:cubicBezTo>
                <a:cubicBezTo>
                  <a:pt x="369" y="154"/>
                  <a:pt x="369" y="154"/>
                  <a:pt x="368" y="154"/>
                </a:cubicBezTo>
                <a:cubicBezTo>
                  <a:pt x="367" y="154"/>
                  <a:pt x="367" y="153"/>
                  <a:pt x="366" y="153"/>
                </a:cubicBezTo>
                <a:cubicBezTo>
                  <a:pt x="365" y="153"/>
                  <a:pt x="365" y="153"/>
                  <a:pt x="364" y="152"/>
                </a:cubicBezTo>
                <a:cubicBezTo>
                  <a:pt x="363" y="152"/>
                  <a:pt x="363" y="152"/>
                  <a:pt x="362" y="151"/>
                </a:cubicBezTo>
                <a:cubicBezTo>
                  <a:pt x="361" y="151"/>
                  <a:pt x="361" y="151"/>
                  <a:pt x="360" y="150"/>
                </a:cubicBezTo>
                <a:cubicBezTo>
                  <a:pt x="360" y="150"/>
                  <a:pt x="359" y="150"/>
                  <a:pt x="359" y="149"/>
                </a:cubicBezTo>
                <a:cubicBezTo>
                  <a:pt x="358" y="149"/>
                  <a:pt x="357" y="149"/>
                  <a:pt x="356" y="148"/>
                </a:cubicBezTo>
                <a:cubicBezTo>
                  <a:pt x="356" y="148"/>
                  <a:pt x="356" y="147"/>
                  <a:pt x="355" y="147"/>
                </a:cubicBezTo>
                <a:cubicBezTo>
                  <a:pt x="355" y="147"/>
                  <a:pt x="354" y="146"/>
                  <a:pt x="353" y="145"/>
                </a:cubicBezTo>
                <a:cubicBezTo>
                  <a:pt x="343" y="137"/>
                  <a:pt x="337" y="125"/>
                  <a:pt x="337" y="111"/>
                </a:cubicBezTo>
                <a:cubicBezTo>
                  <a:pt x="337" y="85"/>
                  <a:pt x="358" y="65"/>
                  <a:pt x="383" y="65"/>
                </a:cubicBezTo>
                <a:close/>
                <a:moveTo>
                  <a:pt x="79" y="65"/>
                </a:moveTo>
                <a:cubicBezTo>
                  <a:pt x="86" y="65"/>
                  <a:pt x="93" y="67"/>
                  <a:pt x="99" y="69"/>
                </a:cubicBezTo>
                <a:cubicBezTo>
                  <a:pt x="108" y="74"/>
                  <a:pt x="116" y="82"/>
                  <a:pt x="121" y="91"/>
                </a:cubicBezTo>
                <a:cubicBezTo>
                  <a:pt x="123" y="97"/>
                  <a:pt x="125" y="104"/>
                  <a:pt x="125" y="111"/>
                </a:cubicBezTo>
                <a:cubicBezTo>
                  <a:pt x="125" y="125"/>
                  <a:pt x="119" y="137"/>
                  <a:pt x="109" y="146"/>
                </a:cubicBezTo>
                <a:cubicBezTo>
                  <a:pt x="108" y="146"/>
                  <a:pt x="108" y="147"/>
                  <a:pt x="107" y="147"/>
                </a:cubicBezTo>
                <a:cubicBezTo>
                  <a:pt x="106" y="147"/>
                  <a:pt x="106" y="148"/>
                  <a:pt x="106" y="148"/>
                </a:cubicBezTo>
                <a:cubicBezTo>
                  <a:pt x="105" y="149"/>
                  <a:pt x="104" y="149"/>
                  <a:pt x="103" y="150"/>
                </a:cubicBezTo>
                <a:cubicBezTo>
                  <a:pt x="103" y="150"/>
                  <a:pt x="103" y="150"/>
                  <a:pt x="102" y="150"/>
                </a:cubicBezTo>
                <a:cubicBezTo>
                  <a:pt x="101" y="151"/>
                  <a:pt x="101" y="151"/>
                  <a:pt x="100" y="151"/>
                </a:cubicBezTo>
                <a:cubicBezTo>
                  <a:pt x="99" y="152"/>
                  <a:pt x="99" y="152"/>
                  <a:pt x="98" y="152"/>
                </a:cubicBezTo>
                <a:cubicBezTo>
                  <a:pt x="98" y="153"/>
                  <a:pt x="97" y="153"/>
                  <a:pt x="96" y="153"/>
                </a:cubicBezTo>
                <a:cubicBezTo>
                  <a:pt x="96" y="153"/>
                  <a:pt x="95" y="154"/>
                  <a:pt x="94" y="154"/>
                </a:cubicBezTo>
                <a:cubicBezTo>
                  <a:pt x="93" y="154"/>
                  <a:pt x="93" y="154"/>
                  <a:pt x="92" y="155"/>
                </a:cubicBezTo>
                <a:cubicBezTo>
                  <a:pt x="91" y="155"/>
                  <a:pt x="90" y="155"/>
                  <a:pt x="90" y="155"/>
                </a:cubicBezTo>
                <a:cubicBezTo>
                  <a:pt x="89" y="155"/>
                  <a:pt x="89" y="156"/>
                  <a:pt x="88" y="156"/>
                </a:cubicBezTo>
                <a:cubicBezTo>
                  <a:pt x="87" y="156"/>
                  <a:pt x="86" y="156"/>
                  <a:pt x="85" y="156"/>
                </a:cubicBezTo>
                <a:cubicBezTo>
                  <a:pt x="85" y="156"/>
                  <a:pt x="84" y="156"/>
                  <a:pt x="84" y="156"/>
                </a:cubicBezTo>
                <a:cubicBezTo>
                  <a:pt x="82" y="156"/>
                  <a:pt x="81" y="156"/>
                  <a:pt x="80" y="156"/>
                </a:cubicBezTo>
                <a:cubicBezTo>
                  <a:pt x="80" y="156"/>
                  <a:pt x="79" y="157"/>
                  <a:pt x="79" y="157"/>
                </a:cubicBezTo>
                <a:cubicBezTo>
                  <a:pt x="79" y="157"/>
                  <a:pt x="79" y="156"/>
                  <a:pt x="79" y="156"/>
                </a:cubicBezTo>
                <a:cubicBezTo>
                  <a:pt x="77" y="156"/>
                  <a:pt x="76" y="156"/>
                  <a:pt x="75" y="156"/>
                </a:cubicBezTo>
                <a:cubicBezTo>
                  <a:pt x="74" y="156"/>
                  <a:pt x="74" y="156"/>
                  <a:pt x="73" y="156"/>
                </a:cubicBezTo>
                <a:cubicBezTo>
                  <a:pt x="72" y="156"/>
                  <a:pt x="71" y="156"/>
                  <a:pt x="70" y="156"/>
                </a:cubicBezTo>
                <a:cubicBezTo>
                  <a:pt x="70" y="156"/>
                  <a:pt x="69" y="155"/>
                  <a:pt x="69" y="155"/>
                </a:cubicBezTo>
                <a:cubicBezTo>
                  <a:pt x="68" y="155"/>
                  <a:pt x="67" y="155"/>
                  <a:pt x="66" y="155"/>
                </a:cubicBezTo>
                <a:cubicBezTo>
                  <a:pt x="66" y="154"/>
                  <a:pt x="65" y="154"/>
                  <a:pt x="64" y="154"/>
                </a:cubicBezTo>
                <a:cubicBezTo>
                  <a:pt x="64" y="154"/>
                  <a:pt x="63" y="153"/>
                  <a:pt x="62" y="153"/>
                </a:cubicBezTo>
                <a:cubicBezTo>
                  <a:pt x="62" y="153"/>
                  <a:pt x="61" y="153"/>
                  <a:pt x="60" y="152"/>
                </a:cubicBezTo>
                <a:cubicBezTo>
                  <a:pt x="60" y="152"/>
                  <a:pt x="59" y="152"/>
                  <a:pt x="58" y="151"/>
                </a:cubicBezTo>
                <a:cubicBezTo>
                  <a:pt x="58" y="151"/>
                  <a:pt x="57" y="151"/>
                  <a:pt x="56" y="150"/>
                </a:cubicBezTo>
                <a:cubicBezTo>
                  <a:pt x="56" y="150"/>
                  <a:pt x="55" y="150"/>
                  <a:pt x="55" y="150"/>
                </a:cubicBezTo>
                <a:cubicBezTo>
                  <a:pt x="54" y="149"/>
                  <a:pt x="54" y="149"/>
                  <a:pt x="53" y="148"/>
                </a:cubicBezTo>
                <a:cubicBezTo>
                  <a:pt x="52" y="148"/>
                  <a:pt x="52" y="148"/>
                  <a:pt x="52" y="147"/>
                </a:cubicBezTo>
                <a:cubicBezTo>
                  <a:pt x="51" y="147"/>
                  <a:pt x="50" y="146"/>
                  <a:pt x="50" y="145"/>
                </a:cubicBezTo>
                <a:cubicBezTo>
                  <a:pt x="40" y="137"/>
                  <a:pt x="33" y="125"/>
                  <a:pt x="33" y="111"/>
                </a:cubicBezTo>
                <a:cubicBezTo>
                  <a:pt x="34" y="86"/>
                  <a:pt x="54" y="65"/>
                  <a:pt x="79" y="65"/>
                </a:cubicBezTo>
                <a:close/>
                <a:moveTo>
                  <a:pt x="128" y="196"/>
                </a:moveTo>
                <a:cubicBezTo>
                  <a:pt x="128" y="268"/>
                  <a:pt x="128" y="268"/>
                  <a:pt x="128" y="268"/>
                </a:cubicBezTo>
                <a:cubicBezTo>
                  <a:pt x="43" y="268"/>
                  <a:pt x="43" y="268"/>
                  <a:pt x="43" y="268"/>
                </a:cubicBezTo>
                <a:cubicBezTo>
                  <a:pt x="43" y="206"/>
                  <a:pt x="43" y="206"/>
                  <a:pt x="43" y="206"/>
                </a:cubicBezTo>
                <a:cubicBezTo>
                  <a:pt x="43" y="202"/>
                  <a:pt x="40" y="198"/>
                  <a:pt x="35" y="198"/>
                </a:cubicBezTo>
                <a:cubicBezTo>
                  <a:pt x="31" y="198"/>
                  <a:pt x="27" y="202"/>
                  <a:pt x="27" y="206"/>
                </a:cubicBezTo>
                <a:cubicBezTo>
                  <a:pt x="27" y="268"/>
                  <a:pt x="27" y="268"/>
                  <a:pt x="27" y="268"/>
                </a:cubicBezTo>
                <a:cubicBezTo>
                  <a:pt x="17" y="268"/>
                  <a:pt x="17" y="268"/>
                  <a:pt x="17" y="268"/>
                </a:cubicBezTo>
                <a:cubicBezTo>
                  <a:pt x="17" y="268"/>
                  <a:pt x="17" y="268"/>
                  <a:pt x="17" y="268"/>
                </a:cubicBezTo>
                <a:cubicBezTo>
                  <a:pt x="17" y="267"/>
                  <a:pt x="16" y="267"/>
                  <a:pt x="16" y="266"/>
                </a:cubicBezTo>
                <a:cubicBezTo>
                  <a:pt x="16" y="266"/>
                  <a:pt x="16" y="218"/>
                  <a:pt x="16" y="197"/>
                </a:cubicBezTo>
                <a:cubicBezTo>
                  <a:pt x="16" y="191"/>
                  <a:pt x="20" y="182"/>
                  <a:pt x="25" y="174"/>
                </a:cubicBezTo>
                <a:cubicBezTo>
                  <a:pt x="30" y="168"/>
                  <a:pt x="36" y="163"/>
                  <a:pt x="42" y="160"/>
                </a:cubicBezTo>
                <a:cubicBezTo>
                  <a:pt x="43" y="160"/>
                  <a:pt x="43" y="161"/>
                  <a:pt x="43" y="161"/>
                </a:cubicBezTo>
                <a:cubicBezTo>
                  <a:pt x="44" y="161"/>
                  <a:pt x="45" y="162"/>
                  <a:pt x="46" y="163"/>
                </a:cubicBezTo>
                <a:cubicBezTo>
                  <a:pt x="46" y="163"/>
                  <a:pt x="47" y="163"/>
                  <a:pt x="47" y="164"/>
                </a:cubicBezTo>
                <a:cubicBezTo>
                  <a:pt x="48" y="164"/>
                  <a:pt x="49" y="165"/>
                  <a:pt x="51" y="165"/>
                </a:cubicBezTo>
                <a:cubicBezTo>
                  <a:pt x="51" y="166"/>
                  <a:pt x="51" y="166"/>
                  <a:pt x="51" y="166"/>
                </a:cubicBezTo>
                <a:cubicBezTo>
                  <a:pt x="53" y="167"/>
                  <a:pt x="55" y="168"/>
                  <a:pt x="57" y="168"/>
                </a:cubicBezTo>
                <a:cubicBezTo>
                  <a:pt x="58" y="169"/>
                  <a:pt x="59" y="169"/>
                  <a:pt x="60" y="169"/>
                </a:cubicBezTo>
                <a:cubicBezTo>
                  <a:pt x="61" y="170"/>
                  <a:pt x="62" y="170"/>
                  <a:pt x="62" y="170"/>
                </a:cubicBezTo>
                <a:cubicBezTo>
                  <a:pt x="63" y="170"/>
                  <a:pt x="65" y="171"/>
                  <a:pt x="66" y="171"/>
                </a:cubicBezTo>
                <a:cubicBezTo>
                  <a:pt x="66" y="171"/>
                  <a:pt x="67" y="171"/>
                  <a:pt x="68" y="171"/>
                </a:cubicBezTo>
                <a:cubicBezTo>
                  <a:pt x="69" y="172"/>
                  <a:pt x="70" y="172"/>
                  <a:pt x="72" y="172"/>
                </a:cubicBezTo>
                <a:cubicBezTo>
                  <a:pt x="72" y="172"/>
                  <a:pt x="73" y="172"/>
                  <a:pt x="73" y="172"/>
                </a:cubicBezTo>
                <a:cubicBezTo>
                  <a:pt x="75" y="172"/>
                  <a:pt x="77" y="173"/>
                  <a:pt x="79" y="173"/>
                </a:cubicBezTo>
                <a:cubicBezTo>
                  <a:pt x="79" y="173"/>
                  <a:pt x="79" y="173"/>
                  <a:pt x="79" y="173"/>
                </a:cubicBezTo>
                <a:cubicBezTo>
                  <a:pt x="79" y="173"/>
                  <a:pt x="79" y="173"/>
                  <a:pt x="79" y="173"/>
                </a:cubicBezTo>
                <a:cubicBezTo>
                  <a:pt x="79" y="173"/>
                  <a:pt x="79" y="173"/>
                  <a:pt x="79" y="173"/>
                </a:cubicBezTo>
                <a:cubicBezTo>
                  <a:pt x="81" y="173"/>
                  <a:pt x="83" y="172"/>
                  <a:pt x="85" y="172"/>
                </a:cubicBezTo>
                <a:cubicBezTo>
                  <a:pt x="86" y="172"/>
                  <a:pt x="86" y="172"/>
                  <a:pt x="87" y="172"/>
                </a:cubicBezTo>
                <a:cubicBezTo>
                  <a:pt x="88" y="172"/>
                  <a:pt x="89" y="172"/>
                  <a:pt x="91" y="171"/>
                </a:cubicBezTo>
                <a:cubicBezTo>
                  <a:pt x="91" y="171"/>
                  <a:pt x="92" y="171"/>
                  <a:pt x="93" y="171"/>
                </a:cubicBezTo>
                <a:cubicBezTo>
                  <a:pt x="94" y="171"/>
                  <a:pt x="95" y="170"/>
                  <a:pt x="96" y="170"/>
                </a:cubicBezTo>
                <a:cubicBezTo>
                  <a:pt x="97" y="170"/>
                  <a:pt x="98" y="170"/>
                  <a:pt x="98" y="169"/>
                </a:cubicBezTo>
                <a:cubicBezTo>
                  <a:pt x="99" y="169"/>
                  <a:pt x="100" y="169"/>
                  <a:pt x="101" y="168"/>
                </a:cubicBezTo>
                <a:cubicBezTo>
                  <a:pt x="103" y="168"/>
                  <a:pt x="105" y="167"/>
                  <a:pt x="107" y="166"/>
                </a:cubicBezTo>
                <a:cubicBezTo>
                  <a:pt x="107" y="166"/>
                  <a:pt x="108" y="166"/>
                  <a:pt x="108" y="165"/>
                </a:cubicBezTo>
                <a:cubicBezTo>
                  <a:pt x="109" y="165"/>
                  <a:pt x="110" y="164"/>
                  <a:pt x="111" y="164"/>
                </a:cubicBezTo>
                <a:cubicBezTo>
                  <a:pt x="112" y="163"/>
                  <a:pt x="112" y="163"/>
                  <a:pt x="112" y="163"/>
                </a:cubicBezTo>
                <a:cubicBezTo>
                  <a:pt x="113" y="162"/>
                  <a:pt x="114" y="161"/>
                  <a:pt x="115" y="161"/>
                </a:cubicBezTo>
                <a:cubicBezTo>
                  <a:pt x="116" y="161"/>
                  <a:pt x="116" y="160"/>
                  <a:pt x="116" y="160"/>
                </a:cubicBezTo>
                <a:cubicBezTo>
                  <a:pt x="122" y="163"/>
                  <a:pt x="128" y="168"/>
                  <a:pt x="133" y="174"/>
                </a:cubicBezTo>
                <a:cubicBezTo>
                  <a:pt x="131" y="179"/>
                  <a:pt x="130" y="183"/>
                  <a:pt x="129" y="188"/>
                </a:cubicBezTo>
                <a:cubicBezTo>
                  <a:pt x="129" y="190"/>
                  <a:pt x="129" y="192"/>
                  <a:pt x="129" y="195"/>
                </a:cubicBezTo>
                <a:cubicBezTo>
                  <a:pt x="129" y="195"/>
                  <a:pt x="128" y="196"/>
                  <a:pt x="128" y="196"/>
                </a:cubicBezTo>
                <a:close/>
                <a:moveTo>
                  <a:pt x="314" y="294"/>
                </a:moveTo>
                <a:cubicBezTo>
                  <a:pt x="298" y="294"/>
                  <a:pt x="298" y="294"/>
                  <a:pt x="298" y="294"/>
                </a:cubicBezTo>
                <a:cubicBezTo>
                  <a:pt x="298" y="195"/>
                  <a:pt x="298" y="195"/>
                  <a:pt x="298" y="195"/>
                </a:cubicBezTo>
                <a:cubicBezTo>
                  <a:pt x="298" y="191"/>
                  <a:pt x="295" y="187"/>
                  <a:pt x="290" y="187"/>
                </a:cubicBezTo>
                <a:cubicBezTo>
                  <a:pt x="286" y="187"/>
                  <a:pt x="282" y="191"/>
                  <a:pt x="282" y="195"/>
                </a:cubicBezTo>
                <a:cubicBezTo>
                  <a:pt x="282" y="294"/>
                  <a:pt x="282" y="294"/>
                  <a:pt x="282" y="294"/>
                </a:cubicBezTo>
                <a:cubicBezTo>
                  <a:pt x="181" y="294"/>
                  <a:pt x="181" y="294"/>
                  <a:pt x="181" y="294"/>
                </a:cubicBezTo>
                <a:cubicBezTo>
                  <a:pt x="181" y="195"/>
                  <a:pt x="181" y="195"/>
                  <a:pt x="181" y="195"/>
                </a:cubicBezTo>
                <a:cubicBezTo>
                  <a:pt x="181" y="191"/>
                  <a:pt x="177" y="187"/>
                  <a:pt x="173" y="187"/>
                </a:cubicBezTo>
                <a:cubicBezTo>
                  <a:pt x="168" y="187"/>
                  <a:pt x="165" y="191"/>
                  <a:pt x="165" y="195"/>
                </a:cubicBezTo>
                <a:cubicBezTo>
                  <a:pt x="165" y="294"/>
                  <a:pt x="165" y="294"/>
                  <a:pt x="165" y="294"/>
                </a:cubicBezTo>
                <a:cubicBezTo>
                  <a:pt x="149" y="294"/>
                  <a:pt x="149" y="294"/>
                  <a:pt x="149" y="294"/>
                </a:cubicBezTo>
                <a:cubicBezTo>
                  <a:pt x="147" y="294"/>
                  <a:pt x="145" y="292"/>
                  <a:pt x="144" y="288"/>
                </a:cubicBezTo>
                <a:cubicBezTo>
                  <a:pt x="144" y="288"/>
                  <a:pt x="144" y="224"/>
                  <a:pt x="144" y="196"/>
                </a:cubicBezTo>
                <a:cubicBezTo>
                  <a:pt x="144" y="196"/>
                  <a:pt x="144" y="196"/>
                  <a:pt x="144" y="196"/>
                </a:cubicBezTo>
                <a:cubicBezTo>
                  <a:pt x="144" y="195"/>
                  <a:pt x="145" y="193"/>
                  <a:pt x="145" y="192"/>
                </a:cubicBezTo>
                <a:cubicBezTo>
                  <a:pt x="145" y="191"/>
                  <a:pt x="145" y="191"/>
                  <a:pt x="145" y="191"/>
                </a:cubicBezTo>
                <a:cubicBezTo>
                  <a:pt x="145" y="190"/>
                  <a:pt x="145" y="188"/>
                  <a:pt x="146" y="187"/>
                </a:cubicBezTo>
                <a:cubicBezTo>
                  <a:pt x="146" y="187"/>
                  <a:pt x="146" y="186"/>
                  <a:pt x="146" y="186"/>
                </a:cubicBezTo>
                <a:cubicBezTo>
                  <a:pt x="146" y="185"/>
                  <a:pt x="147" y="183"/>
                  <a:pt x="147" y="182"/>
                </a:cubicBezTo>
                <a:cubicBezTo>
                  <a:pt x="147" y="182"/>
                  <a:pt x="147" y="181"/>
                  <a:pt x="147" y="181"/>
                </a:cubicBezTo>
                <a:cubicBezTo>
                  <a:pt x="148" y="180"/>
                  <a:pt x="149" y="178"/>
                  <a:pt x="149" y="176"/>
                </a:cubicBezTo>
                <a:cubicBezTo>
                  <a:pt x="151" y="172"/>
                  <a:pt x="154" y="167"/>
                  <a:pt x="157" y="163"/>
                </a:cubicBezTo>
                <a:cubicBezTo>
                  <a:pt x="164" y="154"/>
                  <a:pt x="173" y="147"/>
                  <a:pt x="183" y="143"/>
                </a:cubicBezTo>
                <a:cubicBezTo>
                  <a:pt x="183" y="143"/>
                  <a:pt x="183" y="144"/>
                  <a:pt x="183" y="144"/>
                </a:cubicBezTo>
                <a:cubicBezTo>
                  <a:pt x="188" y="147"/>
                  <a:pt x="193" y="150"/>
                  <a:pt x="198" y="152"/>
                </a:cubicBezTo>
                <a:cubicBezTo>
                  <a:pt x="198" y="153"/>
                  <a:pt x="199" y="153"/>
                  <a:pt x="199" y="153"/>
                </a:cubicBezTo>
                <a:cubicBezTo>
                  <a:pt x="201" y="154"/>
                  <a:pt x="202" y="154"/>
                  <a:pt x="203" y="155"/>
                </a:cubicBezTo>
                <a:cubicBezTo>
                  <a:pt x="204" y="155"/>
                  <a:pt x="205" y="155"/>
                  <a:pt x="206" y="156"/>
                </a:cubicBezTo>
                <a:cubicBezTo>
                  <a:pt x="207" y="156"/>
                  <a:pt x="208" y="156"/>
                  <a:pt x="210" y="157"/>
                </a:cubicBezTo>
                <a:cubicBezTo>
                  <a:pt x="211" y="157"/>
                  <a:pt x="212" y="158"/>
                  <a:pt x="214" y="158"/>
                </a:cubicBezTo>
                <a:cubicBezTo>
                  <a:pt x="215" y="158"/>
                  <a:pt x="216" y="158"/>
                  <a:pt x="217" y="158"/>
                </a:cubicBezTo>
                <a:cubicBezTo>
                  <a:pt x="218" y="159"/>
                  <a:pt x="220" y="159"/>
                  <a:pt x="221" y="159"/>
                </a:cubicBezTo>
                <a:cubicBezTo>
                  <a:pt x="222" y="159"/>
                  <a:pt x="223" y="159"/>
                  <a:pt x="224" y="160"/>
                </a:cubicBezTo>
                <a:cubicBezTo>
                  <a:pt x="226" y="160"/>
                  <a:pt x="229" y="160"/>
                  <a:pt x="232" y="160"/>
                </a:cubicBezTo>
                <a:cubicBezTo>
                  <a:pt x="234" y="160"/>
                  <a:pt x="237" y="160"/>
                  <a:pt x="239" y="160"/>
                </a:cubicBezTo>
                <a:cubicBezTo>
                  <a:pt x="240" y="159"/>
                  <a:pt x="241" y="159"/>
                  <a:pt x="242" y="159"/>
                </a:cubicBezTo>
                <a:cubicBezTo>
                  <a:pt x="243" y="159"/>
                  <a:pt x="245" y="159"/>
                  <a:pt x="246" y="158"/>
                </a:cubicBezTo>
                <a:cubicBezTo>
                  <a:pt x="247" y="158"/>
                  <a:pt x="248" y="158"/>
                  <a:pt x="249" y="158"/>
                </a:cubicBezTo>
                <a:cubicBezTo>
                  <a:pt x="251" y="158"/>
                  <a:pt x="252" y="157"/>
                  <a:pt x="253" y="157"/>
                </a:cubicBezTo>
                <a:cubicBezTo>
                  <a:pt x="255" y="156"/>
                  <a:pt x="256" y="156"/>
                  <a:pt x="257" y="156"/>
                </a:cubicBezTo>
                <a:cubicBezTo>
                  <a:pt x="258" y="155"/>
                  <a:pt x="259" y="155"/>
                  <a:pt x="260" y="155"/>
                </a:cubicBezTo>
                <a:cubicBezTo>
                  <a:pt x="261" y="154"/>
                  <a:pt x="262" y="154"/>
                  <a:pt x="264" y="153"/>
                </a:cubicBezTo>
                <a:cubicBezTo>
                  <a:pt x="264" y="153"/>
                  <a:pt x="265" y="153"/>
                  <a:pt x="266" y="152"/>
                </a:cubicBezTo>
                <a:cubicBezTo>
                  <a:pt x="271" y="150"/>
                  <a:pt x="275" y="147"/>
                  <a:pt x="280" y="144"/>
                </a:cubicBezTo>
                <a:cubicBezTo>
                  <a:pt x="280" y="144"/>
                  <a:pt x="280" y="143"/>
                  <a:pt x="280" y="143"/>
                </a:cubicBezTo>
                <a:cubicBezTo>
                  <a:pt x="290" y="147"/>
                  <a:pt x="299" y="154"/>
                  <a:pt x="306" y="163"/>
                </a:cubicBezTo>
                <a:cubicBezTo>
                  <a:pt x="309" y="167"/>
                  <a:pt x="311" y="172"/>
                  <a:pt x="314" y="176"/>
                </a:cubicBezTo>
                <a:cubicBezTo>
                  <a:pt x="314" y="177"/>
                  <a:pt x="315" y="179"/>
                  <a:pt x="315" y="180"/>
                </a:cubicBezTo>
                <a:cubicBezTo>
                  <a:pt x="316" y="181"/>
                  <a:pt x="316" y="181"/>
                  <a:pt x="316" y="182"/>
                </a:cubicBezTo>
                <a:cubicBezTo>
                  <a:pt x="316" y="183"/>
                  <a:pt x="317" y="184"/>
                  <a:pt x="317" y="185"/>
                </a:cubicBezTo>
                <a:cubicBezTo>
                  <a:pt x="317" y="186"/>
                  <a:pt x="317" y="186"/>
                  <a:pt x="317" y="187"/>
                </a:cubicBezTo>
                <a:cubicBezTo>
                  <a:pt x="318" y="188"/>
                  <a:pt x="318" y="189"/>
                  <a:pt x="318" y="190"/>
                </a:cubicBezTo>
                <a:cubicBezTo>
                  <a:pt x="318" y="191"/>
                  <a:pt x="318" y="191"/>
                  <a:pt x="318" y="192"/>
                </a:cubicBezTo>
                <a:cubicBezTo>
                  <a:pt x="318" y="193"/>
                  <a:pt x="319" y="195"/>
                  <a:pt x="319" y="196"/>
                </a:cubicBezTo>
                <a:cubicBezTo>
                  <a:pt x="319" y="276"/>
                  <a:pt x="319" y="276"/>
                  <a:pt x="319" y="276"/>
                </a:cubicBezTo>
                <a:cubicBezTo>
                  <a:pt x="319" y="276"/>
                  <a:pt x="319" y="276"/>
                  <a:pt x="319" y="276"/>
                </a:cubicBezTo>
                <a:cubicBezTo>
                  <a:pt x="319" y="283"/>
                  <a:pt x="319" y="288"/>
                  <a:pt x="319" y="288"/>
                </a:cubicBezTo>
                <a:cubicBezTo>
                  <a:pt x="318" y="292"/>
                  <a:pt x="316" y="294"/>
                  <a:pt x="314" y="294"/>
                </a:cubicBezTo>
                <a:close/>
                <a:moveTo>
                  <a:pt x="446" y="266"/>
                </a:moveTo>
                <a:cubicBezTo>
                  <a:pt x="446" y="267"/>
                  <a:pt x="445" y="267"/>
                  <a:pt x="445" y="268"/>
                </a:cubicBezTo>
                <a:cubicBezTo>
                  <a:pt x="445" y="268"/>
                  <a:pt x="445" y="268"/>
                  <a:pt x="445" y="268"/>
                </a:cubicBezTo>
                <a:cubicBezTo>
                  <a:pt x="435" y="268"/>
                  <a:pt x="435" y="268"/>
                  <a:pt x="435" y="268"/>
                </a:cubicBezTo>
                <a:cubicBezTo>
                  <a:pt x="435" y="206"/>
                  <a:pt x="435" y="206"/>
                  <a:pt x="435" y="206"/>
                </a:cubicBezTo>
                <a:cubicBezTo>
                  <a:pt x="435" y="202"/>
                  <a:pt x="431" y="198"/>
                  <a:pt x="427" y="198"/>
                </a:cubicBezTo>
                <a:cubicBezTo>
                  <a:pt x="422" y="198"/>
                  <a:pt x="419" y="202"/>
                  <a:pt x="419" y="206"/>
                </a:cubicBezTo>
                <a:cubicBezTo>
                  <a:pt x="419" y="268"/>
                  <a:pt x="419" y="268"/>
                  <a:pt x="419" y="268"/>
                </a:cubicBezTo>
                <a:cubicBezTo>
                  <a:pt x="335" y="268"/>
                  <a:pt x="335" y="268"/>
                  <a:pt x="335" y="268"/>
                </a:cubicBezTo>
                <a:cubicBezTo>
                  <a:pt x="335" y="247"/>
                  <a:pt x="335" y="214"/>
                  <a:pt x="335" y="196"/>
                </a:cubicBezTo>
                <a:cubicBezTo>
                  <a:pt x="335" y="194"/>
                  <a:pt x="334" y="192"/>
                  <a:pt x="334" y="190"/>
                </a:cubicBezTo>
                <a:cubicBezTo>
                  <a:pt x="334" y="189"/>
                  <a:pt x="334" y="188"/>
                  <a:pt x="334" y="187"/>
                </a:cubicBezTo>
                <a:cubicBezTo>
                  <a:pt x="334" y="186"/>
                  <a:pt x="333" y="186"/>
                  <a:pt x="333" y="185"/>
                </a:cubicBezTo>
                <a:cubicBezTo>
                  <a:pt x="333" y="184"/>
                  <a:pt x="333" y="183"/>
                  <a:pt x="333" y="182"/>
                </a:cubicBezTo>
                <a:cubicBezTo>
                  <a:pt x="332" y="181"/>
                  <a:pt x="332" y="180"/>
                  <a:pt x="332" y="179"/>
                </a:cubicBezTo>
                <a:cubicBezTo>
                  <a:pt x="332" y="178"/>
                  <a:pt x="331" y="178"/>
                  <a:pt x="331" y="177"/>
                </a:cubicBezTo>
                <a:cubicBezTo>
                  <a:pt x="331" y="176"/>
                  <a:pt x="330" y="175"/>
                  <a:pt x="330" y="173"/>
                </a:cubicBezTo>
                <a:cubicBezTo>
                  <a:pt x="330" y="173"/>
                  <a:pt x="330" y="173"/>
                  <a:pt x="330" y="173"/>
                </a:cubicBezTo>
                <a:cubicBezTo>
                  <a:pt x="334" y="167"/>
                  <a:pt x="340" y="163"/>
                  <a:pt x="346" y="160"/>
                </a:cubicBezTo>
                <a:cubicBezTo>
                  <a:pt x="346" y="160"/>
                  <a:pt x="346" y="161"/>
                  <a:pt x="347" y="161"/>
                </a:cubicBezTo>
                <a:cubicBezTo>
                  <a:pt x="348" y="161"/>
                  <a:pt x="349" y="162"/>
                  <a:pt x="350" y="163"/>
                </a:cubicBezTo>
                <a:cubicBezTo>
                  <a:pt x="350" y="163"/>
                  <a:pt x="350" y="163"/>
                  <a:pt x="351" y="164"/>
                </a:cubicBezTo>
                <a:cubicBezTo>
                  <a:pt x="352" y="164"/>
                  <a:pt x="353" y="165"/>
                  <a:pt x="354" y="165"/>
                </a:cubicBezTo>
                <a:cubicBezTo>
                  <a:pt x="354" y="166"/>
                  <a:pt x="354" y="166"/>
                  <a:pt x="355" y="166"/>
                </a:cubicBezTo>
                <a:cubicBezTo>
                  <a:pt x="357" y="167"/>
                  <a:pt x="359" y="168"/>
                  <a:pt x="361" y="168"/>
                </a:cubicBezTo>
                <a:cubicBezTo>
                  <a:pt x="362" y="169"/>
                  <a:pt x="363" y="169"/>
                  <a:pt x="364" y="169"/>
                </a:cubicBezTo>
                <a:cubicBezTo>
                  <a:pt x="364" y="170"/>
                  <a:pt x="365" y="170"/>
                  <a:pt x="366" y="170"/>
                </a:cubicBezTo>
                <a:cubicBezTo>
                  <a:pt x="367" y="170"/>
                  <a:pt x="368" y="171"/>
                  <a:pt x="369" y="171"/>
                </a:cubicBezTo>
                <a:cubicBezTo>
                  <a:pt x="370" y="171"/>
                  <a:pt x="371" y="171"/>
                  <a:pt x="371" y="171"/>
                </a:cubicBezTo>
                <a:cubicBezTo>
                  <a:pt x="373" y="172"/>
                  <a:pt x="374" y="172"/>
                  <a:pt x="375" y="172"/>
                </a:cubicBezTo>
                <a:cubicBezTo>
                  <a:pt x="376" y="172"/>
                  <a:pt x="376" y="172"/>
                  <a:pt x="377" y="172"/>
                </a:cubicBezTo>
                <a:cubicBezTo>
                  <a:pt x="379" y="172"/>
                  <a:pt x="381" y="172"/>
                  <a:pt x="382" y="173"/>
                </a:cubicBezTo>
                <a:cubicBezTo>
                  <a:pt x="383" y="173"/>
                  <a:pt x="383" y="173"/>
                  <a:pt x="383" y="173"/>
                </a:cubicBezTo>
                <a:cubicBezTo>
                  <a:pt x="383" y="173"/>
                  <a:pt x="383" y="173"/>
                  <a:pt x="383" y="173"/>
                </a:cubicBezTo>
                <a:cubicBezTo>
                  <a:pt x="385" y="172"/>
                  <a:pt x="387" y="172"/>
                  <a:pt x="389" y="172"/>
                </a:cubicBezTo>
                <a:cubicBezTo>
                  <a:pt x="389" y="172"/>
                  <a:pt x="390" y="172"/>
                  <a:pt x="391" y="172"/>
                </a:cubicBezTo>
                <a:cubicBezTo>
                  <a:pt x="392" y="172"/>
                  <a:pt x="393" y="172"/>
                  <a:pt x="394" y="171"/>
                </a:cubicBezTo>
                <a:cubicBezTo>
                  <a:pt x="395" y="171"/>
                  <a:pt x="396" y="171"/>
                  <a:pt x="397" y="171"/>
                </a:cubicBezTo>
                <a:cubicBezTo>
                  <a:pt x="398" y="171"/>
                  <a:pt x="399" y="170"/>
                  <a:pt x="399" y="170"/>
                </a:cubicBezTo>
                <a:cubicBezTo>
                  <a:pt x="400" y="170"/>
                  <a:pt x="401" y="170"/>
                  <a:pt x="402" y="169"/>
                </a:cubicBezTo>
                <a:cubicBezTo>
                  <a:pt x="403" y="169"/>
                  <a:pt x="404" y="169"/>
                  <a:pt x="404" y="169"/>
                </a:cubicBezTo>
                <a:cubicBezTo>
                  <a:pt x="408" y="167"/>
                  <a:pt x="412" y="165"/>
                  <a:pt x="415" y="163"/>
                </a:cubicBezTo>
                <a:cubicBezTo>
                  <a:pt x="415" y="163"/>
                  <a:pt x="416" y="163"/>
                  <a:pt x="416" y="163"/>
                </a:cubicBezTo>
                <a:cubicBezTo>
                  <a:pt x="417" y="162"/>
                  <a:pt x="418" y="161"/>
                  <a:pt x="419" y="161"/>
                </a:cubicBezTo>
                <a:cubicBezTo>
                  <a:pt x="419" y="160"/>
                  <a:pt x="419" y="160"/>
                  <a:pt x="420" y="160"/>
                </a:cubicBezTo>
                <a:cubicBezTo>
                  <a:pt x="426" y="163"/>
                  <a:pt x="432" y="168"/>
                  <a:pt x="437" y="174"/>
                </a:cubicBezTo>
                <a:cubicBezTo>
                  <a:pt x="442" y="182"/>
                  <a:pt x="446" y="191"/>
                  <a:pt x="446" y="197"/>
                </a:cubicBezTo>
                <a:cubicBezTo>
                  <a:pt x="446" y="218"/>
                  <a:pt x="446" y="266"/>
                  <a:pt x="446" y="266"/>
                </a:cubicBezTo>
                <a:close/>
              </a:path>
            </a:pathLst>
          </a:custGeom>
          <a:blipFill dpi="0" rotWithShape="0">
            <a:blip r:embed="rId6"/>
            <a:srcRect/>
            <a:stretch>
              <a:fillRect/>
            </a:stretch>
          </a:blip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62" name="Flowchart: Magnetic Disk 61"/>
          <p:cNvSpPr/>
          <p:nvPr/>
        </p:nvSpPr>
        <p:spPr bwMode="auto">
          <a:xfrm>
            <a:off x="291589" y="2464155"/>
            <a:ext cx="1260039" cy="1397950"/>
          </a:xfrm>
          <a:prstGeom prst="flowChartMagneticDisk">
            <a:avLst/>
          </a:prstGeom>
          <a:solidFill>
            <a:schemeClr val="accent1">
              <a:lumMod val="60000"/>
              <a:lumOff val="40000"/>
            </a:schemeClr>
          </a:solidFill>
          <a:ln w="12700" cap="flat" cmpd="sng" algn="ctr">
            <a:solidFill>
              <a:schemeClr val="tx1"/>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r>
              <a:rPr kumimoji="0" lang="en-US" sz="2000" b="0" i="0" u="none" strike="noStrike" cap="none" normalizeH="0" baseline="0" dirty="0" smtClean="0">
                <a:ln>
                  <a:noFill/>
                </a:ln>
                <a:solidFill>
                  <a:schemeClr val="tx1"/>
                </a:solidFill>
                <a:effectLst/>
                <a:latin typeface="Arial" charset="0"/>
              </a:rPr>
              <a:t> </a:t>
            </a:r>
          </a:p>
        </p:txBody>
      </p:sp>
      <p:sp>
        <p:nvSpPr>
          <p:cNvPr id="67" name="Text Box 10"/>
          <p:cNvSpPr txBox="1">
            <a:spLocks noChangeArrowheads="1"/>
          </p:cNvSpPr>
          <p:nvPr/>
        </p:nvSpPr>
        <p:spPr bwMode="auto">
          <a:xfrm>
            <a:off x="168276" y="3000870"/>
            <a:ext cx="1530350" cy="6408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72000" tIns="46800" rIns="72000" bIns="46800">
            <a:spAutoFit/>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WenQuanYi Micro Hei" charset="0"/>
                <a:cs typeface="WenQuanYi Micro Hei" charset="0"/>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WenQuanYi Micro Hei" charset="0"/>
                <a:cs typeface="WenQuanYi Micro Hei" charset="0"/>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WenQuanYi Micro Hei" charset="0"/>
                <a:cs typeface="WenQuanYi Micro Hei" charset="0"/>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WenQuanYi Micro Hei" charset="0"/>
                <a:cs typeface="WenQuanYi Micro Hei" charset="0"/>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WenQuanYi Micro Hei" charset="0"/>
                <a:cs typeface="WenQuanYi Micro Hei" charset="0"/>
              </a:defRPr>
            </a:lvl5pPr>
            <a:lvl6pPr marL="2514600" indent="-228600" defTabSz="457200" eaLnBrk="0" fontAlgn="base" hangingPunct="0">
              <a:spcBef>
                <a:spcPct val="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WenQuanYi Micro Hei" charset="0"/>
                <a:cs typeface="WenQuanYi Micro Hei" charset="0"/>
              </a:defRPr>
            </a:lvl6pPr>
            <a:lvl7pPr marL="2971800" indent="-228600" defTabSz="457200" eaLnBrk="0" fontAlgn="base" hangingPunct="0">
              <a:spcBef>
                <a:spcPct val="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WenQuanYi Micro Hei" charset="0"/>
                <a:cs typeface="WenQuanYi Micro Hei" charset="0"/>
              </a:defRPr>
            </a:lvl7pPr>
            <a:lvl8pPr marL="3429000" indent="-228600" defTabSz="457200" eaLnBrk="0" fontAlgn="base" hangingPunct="0">
              <a:spcBef>
                <a:spcPct val="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WenQuanYi Micro Hei" charset="0"/>
                <a:cs typeface="WenQuanYi Micro Hei" charset="0"/>
              </a:defRPr>
            </a:lvl8pPr>
            <a:lvl9pPr marL="3886200" indent="-228600" defTabSz="457200" eaLnBrk="0" fontAlgn="base" hangingPunct="0">
              <a:spcBef>
                <a:spcPct val="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WenQuanYi Micro Hei" charset="0"/>
                <a:cs typeface="WenQuanYi Micro Hei" charset="0"/>
              </a:defRPr>
            </a:lvl9pPr>
          </a:lstStyle>
          <a:p>
            <a:pPr algn="ctr" eaLnBrk="1" hangingPunct="1">
              <a:spcBef>
                <a:spcPts val="875"/>
              </a:spcBef>
              <a:buClrTx/>
              <a:buFontTx/>
              <a:buNone/>
            </a:pPr>
            <a:r>
              <a:rPr lang="en-US" sz="1400" b="1" dirty="0" smtClean="0">
                <a:solidFill>
                  <a:srgbClr val="000000"/>
                </a:solidFill>
              </a:rPr>
              <a:t>Main</a:t>
            </a:r>
          </a:p>
          <a:p>
            <a:pPr algn="ctr" eaLnBrk="1" hangingPunct="1">
              <a:spcBef>
                <a:spcPts val="875"/>
              </a:spcBef>
              <a:buClrTx/>
              <a:buFontTx/>
              <a:buNone/>
            </a:pPr>
            <a:r>
              <a:rPr lang="en-US" sz="1400" b="1" dirty="0" smtClean="0">
                <a:solidFill>
                  <a:srgbClr val="000000"/>
                </a:solidFill>
              </a:rPr>
              <a:t>GIT Repo </a:t>
            </a:r>
            <a:endParaRPr lang="en-US" sz="1400" b="1" dirty="0">
              <a:solidFill>
                <a:srgbClr val="000000"/>
              </a:solidFill>
            </a:endParaRPr>
          </a:p>
        </p:txBody>
      </p:sp>
      <p:sp>
        <p:nvSpPr>
          <p:cNvPr id="68" name="Text Box 18"/>
          <p:cNvSpPr txBox="1">
            <a:spLocks noChangeArrowheads="1"/>
          </p:cNvSpPr>
          <p:nvPr/>
        </p:nvSpPr>
        <p:spPr bwMode="auto">
          <a:xfrm>
            <a:off x="5438685" y="3021799"/>
            <a:ext cx="922337" cy="309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square" lIns="72000" tIns="46800" rIns="72000" bIns="46800">
            <a:spAutoFit/>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WenQuanYi Micro Hei" charset="0"/>
                <a:cs typeface="WenQuanYi Micro Hei" charset="0"/>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WenQuanYi Micro Hei" charset="0"/>
                <a:cs typeface="WenQuanYi Micro Hei" charset="0"/>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WenQuanYi Micro Hei" charset="0"/>
                <a:cs typeface="WenQuanYi Micro Hei" charset="0"/>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WenQuanYi Micro Hei" charset="0"/>
                <a:cs typeface="WenQuanYi Micro Hei" charset="0"/>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WenQuanYi Micro Hei" charset="0"/>
                <a:cs typeface="WenQuanYi Micro Hei" charset="0"/>
              </a:defRPr>
            </a:lvl5pPr>
            <a:lvl6pPr marL="2514600" indent="-228600" defTabSz="457200" eaLnBrk="0" fontAlgn="base" hangingPunct="0">
              <a:spcBef>
                <a:spcPct val="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WenQuanYi Micro Hei" charset="0"/>
                <a:cs typeface="WenQuanYi Micro Hei" charset="0"/>
              </a:defRPr>
            </a:lvl6pPr>
            <a:lvl7pPr marL="2971800" indent="-228600" defTabSz="457200" eaLnBrk="0" fontAlgn="base" hangingPunct="0">
              <a:spcBef>
                <a:spcPct val="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WenQuanYi Micro Hei" charset="0"/>
                <a:cs typeface="WenQuanYi Micro Hei" charset="0"/>
              </a:defRPr>
            </a:lvl7pPr>
            <a:lvl8pPr marL="3429000" indent="-228600" defTabSz="457200" eaLnBrk="0" fontAlgn="base" hangingPunct="0">
              <a:spcBef>
                <a:spcPct val="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WenQuanYi Micro Hei" charset="0"/>
                <a:cs typeface="WenQuanYi Micro Hei" charset="0"/>
              </a:defRPr>
            </a:lvl8pPr>
            <a:lvl9pPr marL="3886200" indent="-228600" defTabSz="457200" eaLnBrk="0" fontAlgn="base" hangingPunct="0">
              <a:spcBef>
                <a:spcPct val="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WenQuanYi Micro Hei" charset="0"/>
                <a:cs typeface="WenQuanYi Micro Hei" charset="0"/>
              </a:defRPr>
            </a:lvl9pPr>
          </a:lstStyle>
          <a:p>
            <a:pPr algn="ctr" eaLnBrk="1" hangingPunct="1">
              <a:spcBef>
                <a:spcPts val="875"/>
              </a:spcBef>
              <a:buClrTx/>
              <a:buFontTx/>
              <a:buNone/>
            </a:pPr>
            <a:r>
              <a:rPr lang="en-US" sz="1400" b="1" dirty="0" smtClean="0"/>
              <a:t>BUILD</a:t>
            </a:r>
            <a:endParaRPr lang="en-US" sz="1400" b="1" dirty="0"/>
          </a:p>
        </p:txBody>
      </p:sp>
      <p:sp>
        <p:nvSpPr>
          <p:cNvPr id="69" name="Text Box 18"/>
          <p:cNvSpPr txBox="1">
            <a:spLocks noChangeArrowheads="1"/>
          </p:cNvSpPr>
          <p:nvPr/>
        </p:nvSpPr>
        <p:spPr bwMode="auto">
          <a:xfrm>
            <a:off x="7858340" y="3024968"/>
            <a:ext cx="922337" cy="309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square" lIns="72000" tIns="46800" rIns="72000" bIns="46800">
            <a:spAutoFit/>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WenQuanYi Micro Hei" charset="0"/>
                <a:cs typeface="WenQuanYi Micro Hei" charset="0"/>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WenQuanYi Micro Hei" charset="0"/>
                <a:cs typeface="WenQuanYi Micro Hei" charset="0"/>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WenQuanYi Micro Hei" charset="0"/>
                <a:cs typeface="WenQuanYi Micro Hei" charset="0"/>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WenQuanYi Micro Hei" charset="0"/>
                <a:cs typeface="WenQuanYi Micro Hei" charset="0"/>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WenQuanYi Micro Hei" charset="0"/>
                <a:cs typeface="WenQuanYi Micro Hei" charset="0"/>
              </a:defRPr>
            </a:lvl5pPr>
            <a:lvl6pPr marL="2514600" indent="-228600" defTabSz="457200" eaLnBrk="0" fontAlgn="base" hangingPunct="0">
              <a:spcBef>
                <a:spcPct val="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WenQuanYi Micro Hei" charset="0"/>
                <a:cs typeface="WenQuanYi Micro Hei" charset="0"/>
              </a:defRPr>
            </a:lvl6pPr>
            <a:lvl7pPr marL="2971800" indent="-228600" defTabSz="457200" eaLnBrk="0" fontAlgn="base" hangingPunct="0">
              <a:spcBef>
                <a:spcPct val="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WenQuanYi Micro Hei" charset="0"/>
                <a:cs typeface="WenQuanYi Micro Hei" charset="0"/>
              </a:defRPr>
            </a:lvl7pPr>
            <a:lvl8pPr marL="3429000" indent="-228600" defTabSz="457200" eaLnBrk="0" fontAlgn="base" hangingPunct="0">
              <a:spcBef>
                <a:spcPct val="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WenQuanYi Micro Hei" charset="0"/>
                <a:cs typeface="WenQuanYi Micro Hei" charset="0"/>
              </a:defRPr>
            </a:lvl8pPr>
            <a:lvl9pPr marL="3886200" indent="-228600" defTabSz="457200" eaLnBrk="0" fontAlgn="base" hangingPunct="0">
              <a:spcBef>
                <a:spcPct val="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WenQuanYi Micro Hei" charset="0"/>
                <a:cs typeface="WenQuanYi Micro Hei" charset="0"/>
              </a:defRPr>
            </a:lvl9pPr>
          </a:lstStyle>
          <a:p>
            <a:pPr algn="ctr" eaLnBrk="1" hangingPunct="1">
              <a:spcBef>
                <a:spcPts val="875"/>
              </a:spcBef>
              <a:buClrTx/>
              <a:buFontTx/>
              <a:buNone/>
            </a:pPr>
            <a:r>
              <a:rPr lang="en-US" sz="1400" b="1" dirty="0" smtClean="0"/>
              <a:t>SMOKE</a:t>
            </a:r>
            <a:endParaRPr lang="en-US" sz="1400" b="1" dirty="0"/>
          </a:p>
        </p:txBody>
      </p:sp>
      <p:pic>
        <p:nvPicPr>
          <p:cNvPr id="70" name="Picture 3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92203" y="2988653"/>
            <a:ext cx="457200" cy="382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cxnSp>
        <p:nvCxnSpPr>
          <p:cNvPr id="80" name="Straight Arrow Connector 79"/>
          <p:cNvCxnSpPr>
            <a:stCxn id="56" idx="0"/>
          </p:cNvCxnSpPr>
          <p:nvPr/>
        </p:nvCxnSpPr>
        <p:spPr bwMode="auto">
          <a:xfrm flipV="1">
            <a:off x="5913499" y="1115149"/>
            <a:ext cx="553819" cy="1532228"/>
          </a:xfrm>
          <a:prstGeom prst="straightConnector1">
            <a:avLst/>
          </a:prstGeom>
          <a:solidFill>
            <a:schemeClr val="accent1"/>
          </a:solidFill>
          <a:ln w="12700" cap="flat" cmpd="sng" algn="ctr">
            <a:solidFill>
              <a:schemeClr val="tx1"/>
            </a:solidFill>
            <a:prstDash val="solid"/>
            <a:round/>
            <a:headEnd type="none" w="med" len="med"/>
            <a:tailEnd type="arrow"/>
          </a:ln>
          <a:effectLst/>
        </p:spPr>
      </p:cxnSp>
      <p:pic>
        <p:nvPicPr>
          <p:cNvPr id="81" name="Picture 3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05395" y="1940584"/>
            <a:ext cx="381000" cy="34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cxnSp>
        <p:nvCxnSpPr>
          <p:cNvPr id="83" name="Straight Arrow Connector 82"/>
          <p:cNvCxnSpPr>
            <a:stCxn id="57" idx="0"/>
          </p:cNvCxnSpPr>
          <p:nvPr/>
        </p:nvCxnSpPr>
        <p:spPr bwMode="auto">
          <a:xfrm flipH="1" flipV="1">
            <a:off x="7656394" y="1115149"/>
            <a:ext cx="663116" cy="1531349"/>
          </a:xfrm>
          <a:prstGeom prst="straightConnector1">
            <a:avLst/>
          </a:prstGeom>
          <a:solidFill>
            <a:schemeClr val="accent1"/>
          </a:solidFill>
          <a:ln w="12700" cap="flat" cmpd="sng" algn="ctr">
            <a:solidFill>
              <a:schemeClr val="tx1"/>
            </a:solidFill>
            <a:prstDash val="solid"/>
            <a:round/>
            <a:headEnd type="none" w="med" len="med"/>
            <a:tailEnd type="arrow"/>
          </a:ln>
          <a:effectLst/>
        </p:spPr>
      </p:cxnSp>
      <p:pic>
        <p:nvPicPr>
          <p:cNvPr id="86" name="Picture 3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66765" y="1928223"/>
            <a:ext cx="381000" cy="34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89" name="Text Box 18"/>
          <p:cNvSpPr txBox="1">
            <a:spLocks noChangeArrowheads="1"/>
          </p:cNvSpPr>
          <p:nvPr/>
        </p:nvSpPr>
        <p:spPr bwMode="auto">
          <a:xfrm>
            <a:off x="6612615" y="1115149"/>
            <a:ext cx="922338" cy="5254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square" lIns="72000" tIns="46800" rIns="72000" bIns="46800">
            <a:spAutoFit/>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WenQuanYi Micro Hei" charset="0"/>
                <a:cs typeface="WenQuanYi Micro Hei" charset="0"/>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WenQuanYi Micro Hei" charset="0"/>
                <a:cs typeface="WenQuanYi Micro Hei" charset="0"/>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WenQuanYi Micro Hei" charset="0"/>
                <a:cs typeface="WenQuanYi Micro Hei" charset="0"/>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WenQuanYi Micro Hei" charset="0"/>
                <a:cs typeface="WenQuanYi Micro Hei" charset="0"/>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WenQuanYi Micro Hei" charset="0"/>
                <a:cs typeface="WenQuanYi Micro Hei" charset="0"/>
              </a:defRPr>
            </a:lvl5pPr>
            <a:lvl6pPr marL="2514600" indent="-228600" defTabSz="457200" eaLnBrk="0" fontAlgn="base" hangingPunct="0">
              <a:spcBef>
                <a:spcPct val="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WenQuanYi Micro Hei" charset="0"/>
                <a:cs typeface="WenQuanYi Micro Hei" charset="0"/>
              </a:defRPr>
            </a:lvl6pPr>
            <a:lvl7pPr marL="2971800" indent="-228600" defTabSz="457200" eaLnBrk="0" fontAlgn="base" hangingPunct="0">
              <a:spcBef>
                <a:spcPct val="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WenQuanYi Micro Hei" charset="0"/>
                <a:cs typeface="WenQuanYi Micro Hei" charset="0"/>
              </a:defRPr>
            </a:lvl7pPr>
            <a:lvl8pPr marL="3429000" indent="-228600" defTabSz="457200" eaLnBrk="0" fontAlgn="base" hangingPunct="0">
              <a:spcBef>
                <a:spcPct val="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WenQuanYi Micro Hei" charset="0"/>
                <a:cs typeface="WenQuanYi Micro Hei" charset="0"/>
              </a:defRPr>
            </a:lvl8pPr>
            <a:lvl9pPr marL="3886200" indent="-228600" defTabSz="457200" eaLnBrk="0" fontAlgn="base" hangingPunct="0">
              <a:spcBef>
                <a:spcPct val="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WenQuanYi Micro Hei" charset="0"/>
                <a:cs typeface="WenQuanYi Micro Hei" charset="0"/>
              </a:defRPr>
            </a:lvl9pPr>
          </a:lstStyle>
          <a:p>
            <a:pPr algn="ctr" eaLnBrk="1" hangingPunct="1">
              <a:spcBef>
                <a:spcPts val="875"/>
              </a:spcBef>
              <a:buClrTx/>
              <a:buFontTx/>
              <a:buNone/>
            </a:pPr>
            <a:r>
              <a:rPr lang="en-US" sz="1400" dirty="0" smtClean="0">
                <a:solidFill>
                  <a:srgbClr val="000000"/>
                </a:solidFill>
              </a:rPr>
              <a:t>Mailer to users</a:t>
            </a:r>
            <a:endParaRPr lang="en-US" sz="1400" dirty="0">
              <a:solidFill>
                <a:srgbClr val="000000"/>
              </a:solidFill>
            </a:endParaRPr>
          </a:p>
        </p:txBody>
      </p:sp>
      <p:pic>
        <p:nvPicPr>
          <p:cNvPr id="90" name="Picture 3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42454" y="4074530"/>
            <a:ext cx="457200" cy="382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cxnSp>
        <p:nvCxnSpPr>
          <p:cNvPr id="118" name="Straight Connector 117"/>
          <p:cNvCxnSpPr>
            <a:stCxn id="57" idx="2"/>
          </p:cNvCxnSpPr>
          <p:nvPr/>
        </p:nvCxnSpPr>
        <p:spPr bwMode="auto">
          <a:xfrm flipH="1">
            <a:off x="8319508" y="3652467"/>
            <a:ext cx="2" cy="1341564"/>
          </a:xfrm>
          <a:prstGeom prst="line">
            <a:avLst/>
          </a:prstGeom>
          <a:solidFill>
            <a:schemeClr val="accent1"/>
          </a:solidFill>
          <a:ln w="12700" cap="flat" cmpd="sng" algn="ctr">
            <a:solidFill>
              <a:schemeClr val="tx1"/>
            </a:solidFill>
            <a:prstDash val="solid"/>
            <a:round/>
            <a:headEnd type="none" w="med" len="med"/>
            <a:tailEnd type="none" w="med" len="med"/>
          </a:ln>
          <a:effectLst/>
        </p:spPr>
      </p:cxnSp>
      <p:sp>
        <p:nvSpPr>
          <p:cNvPr id="119" name="Rectangle 118"/>
          <p:cNvSpPr/>
          <p:nvPr/>
        </p:nvSpPr>
        <p:spPr bwMode="auto">
          <a:xfrm>
            <a:off x="7538061" y="4958758"/>
            <a:ext cx="1465986" cy="840567"/>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0" i="0" u="none" strike="noStrike" cap="none" normalizeH="0" baseline="0" smtClean="0">
              <a:ln>
                <a:noFill/>
              </a:ln>
              <a:solidFill>
                <a:schemeClr val="tx1"/>
              </a:solidFill>
              <a:effectLst/>
              <a:latin typeface="Arial" charset="0"/>
            </a:endParaRPr>
          </a:p>
        </p:txBody>
      </p:sp>
      <p:sp>
        <p:nvSpPr>
          <p:cNvPr id="120" name="Text Box 18"/>
          <p:cNvSpPr txBox="1">
            <a:spLocks noChangeArrowheads="1"/>
          </p:cNvSpPr>
          <p:nvPr/>
        </p:nvSpPr>
        <p:spPr bwMode="auto">
          <a:xfrm>
            <a:off x="7674344" y="5026130"/>
            <a:ext cx="1290332" cy="740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square" lIns="72000" tIns="46800" rIns="72000" bIns="46800">
            <a:spAutoFit/>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WenQuanYi Micro Hei" charset="0"/>
                <a:cs typeface="WenQuanYi Micro Hei" charset="0"/>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WenQuanYi Micro Hei" charset="0"/>
                <a:cs typeface="WenQuanYi Micro Hei" charset="0"/>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WenQuanYi Micro Hei" charset="0"/>
                <a:cs typeface="WenQuanYi Micro Hei" charset="0"/>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WenQuanYi Micro Hei" charset="0"/>
                <a:cs typeface="WenQuanYi Micro Hei" charset="0"/>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WenQuanYi Micro Hei" charset="0"/>
                <a:cs typeface="WenQuanYi Micro Hei" charset="0"/>
              </a:defRPr>
            </a:lvl5pPr>
            <a:lvl6pPr marL="2514600" indent="-228600" defTabSz="457200" eaLnBrk="0" fontAlgn="base" hangingPunct="0">
              <a:spcBef>
                <a:spcPct val="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WenQuanYi Micro Hei" charset="0"/>
                <a:cs typeface="WenQuanYi Micro Hei" charset="0"/>
              </a:defRPr>
            </a:lvl6pPr>
            <a:lvl7pPr marL="2971800" indent="-228600" defTabSz="457200" eaLnBrk="0" fontAlgn="base" hangingPunct="0">
              <a:spcBef>
                <a:spcPct val="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WenQuanYi Micro Hei" charset="0"/>
                <a:cs typeface="WenQuanYi Micro Hei" charset="0"/>
              </a:defRPr>
            </a:lvl7pPr>
            <a:lvl8pPr marL="3429000" indent="-228600" defTabSz="457200" eaLnBrk="0" fontAlgn="base" hangingPunct="0">
              <a:spcBef>
                <a:spcPct val="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WenQuanYi Micro Hei" charset="0"/>
                <a:cs typeface="WenQuanYi Micro Hei" charset="0"/>
              </a:defRPr>
            </a:lvl8pPr>
            <a:lvl9pPr marL="3886200" indent="-228600" defTabSz="457200" eaLnBrk="0" fontAlgn="base" hangingPunct="0">
              <a:spcBef>
                <a:spcPct val="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WenQuanYi Micro Hei" charset="0"/>
                <a:cs typeface="WenQuanYi Micro Hei" charset="0"/>
              </a:defRPr>
            </a:lvl9pPr>
          </a:lstStyle>
          <a:p>
            <a:pPr algn="ctr" eaLnBrk="1" hangingPunct="1">
              <a:spcBef>
                <a:spcPts val="875"/>
              </a:spcBef>
              <a:buClrTx/>
              <a:buFontTx/>
              <a:buNone/>
            </a:pPr>
            <a:r>
              <a:rPr lang="en-US" sz="1400" b="1" dirty="0" smtClean="0"/>
              <a:t>Sync Pre-flight -&gt; Main Repo</a:t>
            </a:r>
            <a:endParaRPr lang="en-US" sz="1400" b="1" dirty="0"/>
          </a:p>
        </p:txBody>
      </p:sp>
      <p:sp>
        <p:nvSpPr>
          <p:cNvPr id="121" name="Left Arrow 120"/>
          <p:cNvSpPr/>
          <p:nvPr/>
        </p:nvSpPr>
        <p:spPr bwMode="auto">
          <a:xfrm>
            <a:off x="1622738" y="2866109"/>
            <a:ext cx="1619641" cy="432843"/>
          </a:xfrm>
          <a:prstGeom prst="leftArrow">
            <a:avLst/>
          </a:prstGeom>
          <a:solidFill>
            <a:schemeClr val="bg1">
              <a:lumMod val="75000"/>
            </a:schemeClr>
          </a:solidFill>
          <a:ln w="12700" cap="flat" cmpd="sng" algn="ctr">
            <a:solidFill>
              <a:schemeClr val="tx1"/>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0" i="0" u="none" strike="noStrike" cap="none" normalizeH="0" baseline="0" smtClean="0">
              <a:ln>
                <a:noFill/>
              </a:ln>
              <a:solidFill>
                <a:schemeClr val="tx1"/>
              </a:solidFill>
              <a:effectLst/>
              <a:latin typeface="Arial" charset="0"/>
            </a:endParaRPr>
          </a:p>
        </p:txBody>
      </p:sp>
      <p:sp>
        <p:nvSpPr>
          <p:cNvPr id="122" name="Text Box 15"/>
          <p:cNvSpPr txBox="1">
            <a:spLocks noChangeArrowheads="1"/>
          </p:cNvSpPr>
          <p:nvPr/>
        </p:nvSpPr>
        <p:spPr bwMode="auto">
          <a:xfrm>
            <a:off x="2237850" y="4871151"/>
            <a:ext cx="1447800" cy="309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72000" tIns="46800" rIns="72000" bIns="46800">
            <a:spAutoFit/>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WenQuanYi Micro Hei" charset="0"/>
                <a:cs typeface="WenQuanYi Micro Hei" charset="0"/>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WenQuanYi Micro Hei" charset="0"/>
                <a:cs typeface="WenQuanYi Micro Hei" charset="0"/>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WenQuanYi Micro Hei" charset="0"/>
                <a:cs typeface="WenQuanYi Micro Hei" charset="0"/>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WenQuanYi Micro Hei" charset="0"/>
                <a:cs typeface="WenQuanYi Micro Hei" charset="0"/>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WenQuanYi Micro Hei" charset="0"/>
                <a:cs typeface="WenQuanYi Micro Hei" charset="0"/>
              </a:defRPr>
            </a:lvl5pPr>
            <a:lvl6pPr marL="2514600" indent="-228600" defTabSz="457200" eaLnBrk="0" fontAlgn="base" hangingPunct="0">
              <a:spcBef>
                <a:spcPct val="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WenQuanYi Micro Hei" charset="0"/>
                <a:cs typeface="WenQuanYi Micro Hei" charset="0"/>
              </a:defRPr>
            </a:lvl6pPr>
            <a:lvl7pPr marL="2971800" indent="-228600" defTabSz="457200" eaLnBrk="0" fontAlgn="base" hangingPunct="0">
              <a:spcBef>
                <a:spcPct val="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WenQuanYi Micro Hei" charset="0"/>
                <a:cs typeface="WenQuanYi Micro Hei" charset="0"/>
              </a:defRPr>
            </a:lvl7pPr>
            <a:lvl8pPr marL="3429000" indent="-228600" defTabSz="457200" eaLnBrk="0" fontAlgn="base" hangingPunct="0">
              <a:spcBef>
                <a:spcPct val="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WenQuanYi Micro Hei" charset="0"/>
                <a:cs typeface="WenQuanYi Micro Hei" charset="0"/>
              </a:defRPr>
            </a:lvl8pPr>
            <a:lvl9pPr marL="3886200" indent="-228600" defTabSz="457200" eaLnBrk="0" fontAlgn="base" hangingPunct="0">
              <a:spcBef>
                <a:spcPct val="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WenQuanYi Micro Hei" charset="0"/>
                <a:cs typeface="WenQuanYi Micro Hei" charset="0"/>
              </a:defRPr>
            </a:lvl9pPr>
          </a:lstStyle>
          <a:p>
            <a:pPr algn="ctr" eaLnBrk="1" hangingPunct="1">
              <a:spcBef>
                <a:spcPts val="875"/>
              </a:spcBef>
              <a:buClrTx/>
              <a:buFontTx/>
              <a:buNone/>
            </a:pPr>
            <a:r>
              <a:rPr lang="en-US" sz="1400" dirty="0" smtClean="0">
                <a:solidFill>
                  <a:srgbClr val="008000"/>
                </a:solidFill>
              </a:rPr>
              <a:t>push</a:t>
            </a:r>
            <a:endParaRPr lang="en-US" sz="1400" dirty="0">
              <a:solidFill>
                <a:srgbClr val="008000"/>
              </a:solidFill>
            </a:endParaRPr>
          </a:p>
        </p:txBody>
      </p:sp>
      <p:sp>
        <p:nvSpPr>
          <p:cNvPr id="123" name="Text Box 15"/>
          <p:cNvSpPr txBox="1">
            <a:spLocks noChangeArrowheads="1"/>
          </p:cNvSpPr>
          <p:nvPr/>
        </p:nvSpPr>
        <p:spPr bwMode="auto">
          <a:xfrm>
            <a:off x="2237850" y="302206"/>
            <a:ext cx="1447800" cy="309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72000" tIns="46800" rIns="72000" bIns="46800">
            <a:spAutoFit/>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WenQuanYi Micro Hei" charset="0"/>
                <a:cs typeface="WenQuanYi Micro Hei" charset="0"/>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WenQuanYi Micro Hei" charset="0"/>
                <a:cs typeface="WenQuanYi Micro Hei" charset="0"/>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WenQuanYi Micro Hei" charset="0"/>
                <a:cs typeface="WenQuanYi Micro Hei" charset="0"/>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WenQuanYi Micro Hei" charset="0"/>
                <a:cs typeface="WenQuanYi Micro Hei" charset="0"/>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WenQuanYi Micro Hei" charset="0"/>
                <a:cs typeface="WenQuanYi Micro Hei" charset="0"/>
              </a:defRPr>
            </a:lvl5pPr>
            <a:lvl6pPr marL="2514600" indent="-228600" defTabSz="457200" eaLnBrk="0" fontAlgn="base" hangingPunct="0">
              <a:spcBef>
                <a:spcPct val="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WenQuanYi Micro Hei" charset="0"/>
                <a:cs typeface="WenQuanYi Micro Hei" charset="0"/>
              </a:defRPr>
            </a:lvl6pPr>
            <a:lvl7pPr marL="2971800" indent="-228600" defTabSz="457200" eaLnBrk="0" fontAlgn="base" hangingPunct="0">
              <a:spcBef>
                <a:spcPct val="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WenQuanYi Micro Hei" charset="0"/>
                <a:cs typeface="WenQuanYi Micro Hei" charset="0"/>
              </a:defRPr>
            </a:lvl7pPr>
            <a:lvl8pPr marL="3429000" indent="-228600" defTabSz="457200" eaLnBrk="0" fontAlgn="base" hangingPunct="0">
              <a:spcBef>
                <a:spcPct val="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WenQuanYi Micro Hei" charset="0"/>
                <a:cs typeface="WenQuanYi Micro Hei" charset="0"/>
              </a:defRPr>
            </a:lvl8pPr>
            <a:lvl9pPr marL="3886200" indent="-228600" defTabSz="457200" eaLnBrk="0" fontAlgn="base" hangingPunct="0">
              <a:spcBef>
                <a:spcPct val="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WenQuanYi Micro Hei" charset="0"/>
                <a:cs typeface="WenQuanYi Micro Hei" charset="0"/>
              </a:defRPr>
            </a:lvl9pPr>
          </a:lstStyle>
          <a:p>
            <a:pPr algn="ctr" eaLnBrk="1" hangingPunct="1">
              <a:spcBef>
                <a:spcPts val="875"/>
              </a:spcBef>
              <a:buClrTx/>
              <a:buFontTx/>
              <a:buNone/>
            </a:pPr>
            <a:r>
              <a:rPr lang="en-US" sz="1400" dirty="0" smtClean="0">
                <a:solidFill>
                  <a:srgbClr val="008000"/>
                </a:solidFill>
              </a:rPr>
              <a:t>push</a:t>
            </a:r>
            <a:endParaRPr lang="en-US" sz="1400" dirty="0">
              <a:solidFill>
                <a:srgbClr val="008000"/>
              </a:solidFill>
            </a:endParaRPr>
          </a:p>
        </p:txBody>
      </p:sp>
      <p:sp>
        <p:nvSpPr>
          <p:cNvPr id="124" name="Text Box 15"/>
          <p:cNvSpPr txBox="1">
            <a:spLocks noChangeArrowheads="1"/>
          </p:cNvSpPr>
          <p:nvPr/>
        </p:nvSpPr>
        <p:spPr bwMode="auto">
          <a:xfrm>
            <a:off x="661499" y="4943838"/>
            <a:ext cx="1447800" cy="309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72000" tIns="46800" rIns="72000" bIns="46800">
            <a:spAutoFit/>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WenQuanYi Micro Hei" charset="0"/>
                <a:cs typeface="WenQuanYi Micro Hei" charset="0"/>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WenQuanYi Micro Hei" charset="0"/>
                <a:cs typeface="WenQuanYi Micro Hei" charset="0"/>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WenQuanYi Micro Hei" charset="0"/>
                <a:cs typeface="WenQuanYi Micro Hei" charset="0"/>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WenQuanYi Micro Hei" charset="0"/>
                <a:cs typeface="WenQuanYi Micro Hei" charset="0"/>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WenQuanYi Micro Hei" charset="0"/>
                <a:cs typeface="WenQuanYi Micro Hei" charset="0"/>
              </a:defRPr>
            </a:lvl5pPr>
            <a:lvl6pPr marL="2514600" indent="-228600" defTabSz="457200" eaLnBrk="0" fontAlgn="base" hangingPunct="0">
              <a:spcBef>
                <a:spcPct val="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WenQuanYi Micro Hei" charset="0"/>
                <a:cs typeface="WenQuanYi Micro Hei" charset="0"/>
              </a:defRPr>
            </a:lvl6pPr>
            <a:lvl7pPr marL="2971800" indent="-228600" defTabSz="457200" eaLnBrk="0" fontAlgn="base" hangingPunct="0">
              <a:spcBef>
                <a:spcPct val="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WenQuanYi Micro Hei" charset="0"/>
                <a:cs typeface="WenQuanYi Micro Hei" charset="0"/>
              </a:defRPr>
            </a:lvl7pPr>
            <a:lvl8pPr marL="3429000" indent="-228600" defTabSz="457200" eaLnBrk="0" fontAlgn="base" hangingPunct="0">
              <a:spcBef>
                <a:spcPct val="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WenQuanYi Micro Hei" charset="0"/>
                <a:cs typeface="WenQuanYi Micro Hei" charset="0"/>
              </a:defRPr>
            </a:lvl8pPr>
            <a:lvl9pPr marL="3886200" indent="-228600" defTabSz="457200" eaLnBrk="0" fontAlgn="base" hangingPunct="0">
              <a:spcBef>
                <a:spcPct val="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WenQuanYi Micro Hei" charset="0"/>
                <a:cs typeface="WenQuanYi Micro Hei" charset="0"/>
              </a:defRPr>
            </a:lvl9pPr>
          </a:lstStyle>
          <a:p>
            <a:pPr algn="ctr" eaLnBrk="1" hangingPunct="1">
              <a:spcBef>
                <a:spcPts val="875"/>
              </a:spcBef>
              <a:buClrTx/>
              <a:buFontTx/>
              <a:buNone/>
            </a:pPr>
            <a:r>
              <a:rPr lang="en-US" sz="1400" dirty="0" smtClean="0">
                <a:solidFill>
                  <a:srgbClr val="008000"/>
                </a:solidFill>
              </a:rPr>
              <a:t>pull</a:t>
            </a:r>
            <a:endParaRPr lang="en-US" sz="1400" dirty="0">
              <a:solidFill>
                <a:srgbClr val="008000"/>
              </a:solidFill>
            </a:endParaRPr>
          </a:p>
        </p:txBody>
      </p:sp>
      <p:sp>
        <p:nvSpPr>
          <p:cNvPr id="125" name="Text Box 15"/>
          <p:cNvSpPr txBox="1">
            <a:spLocks noChangeArrowheads="1"/>
          </p:cNvSpPr>
          <p:nvPr/>
        </p:nvSpPr>
        <p:spPr bwMode="auto">
          <a:xfrm>
            <a:off x="706546" y="341160"/>
            <a:ext cx="1447800" cy="309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72000" tIns="46800" rIns="72000" bIns="46800">
            <a:spAutoFit/>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WenQuanYi Micro Hei" charset="0"/>
                <a:cs typeface="WenQuanYi Micro Hei" charset="0"/>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WenQuanYi Micro Hei" charset="0"/>
                <a:cs typeface="WenQuanYi Micro Hei" charset="0"/>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WenQuanYi Micro Hei" charset="0"/>
                <a:cs typeface="WenQuanYi Micro Hei" charset="0"/>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WenQuanYi Micro Hei" charset="0"/>
                <a:cs typeface="WenQuanYi Micro Hei" charset="0"/>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WenQuanYi Micro Hei" charset="0"/>
                <a:cs typeface="WenQuanYi Micro Hei" charset="0"/>
              </a:defRPr>
            </a:lvl5pPr>
            <a:lvl6pPr marL="2514600" indent="-228600" defTabSz="457200" eaLnBrk="0" fontAlgn="base" hangingPunct="0">
              <a:spcBef>
                <a:spcPct val="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WenQuanYi Micro Hei" charset="0"/>
                <a:cs typeface="WenQuanYi Micro Hei" charset="0"/>
              </a:defRPr>
            </a:lvl6pPr>
            <a:lvl7pPr marL="2971800" indent="-228600" defTabSz="457200" eaLnBrk="0" fontAlgn="base" hangingPunct="0">
              <a:spcBef>
                <a:spcPct val="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WenQuanYi Micro Hei" charset="0"/>
                <a:cs typeface="WenQuanYi Micro Hei" charset="0"/>
              </a:defRPr>
            </a:lvl7pPr>
            <a:lvl8pPr marL="3429000" indent="-228600" defTabSz="457200" eaLnBrk="0" fontAlgn="base" hangingPunct="0">
              <a:spcBef>
                <a:spcPct val="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WenQuanYi Micro Hei" charset="0"/>
                <a:cs typeface="WenQuanYi Micro Hei" charset="0"/>
              </a:defRPr>
            </a:lvl8pPr>
            <a:lvl9pPr marL="3886200" indent="-228600" defTabSz="457200" eaLnBrk="0" fontAlgn="base" hangingPunct="0">
              <a:spcBef>
                <a:spcPct val="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WenQuanYi Micro Hei" charset="0"/>
                <a:cs typeface="WenQuanYi Micro Hei" charset="0"/>
              </a:defRPr>
            </a:lvl9pPr>
          </a:lstStyle>
          <a:p>
            <a:pPr algn="ctr" eaLnBrk="1" hangingPunct="1">
              <a:spcBef>
                <a:spcPts val="875"/>
              </a:spcBef>
              <a:buClrTx/>
              <a:buFontTx/>
              <a:buNone/>
            </a:pPr>
            <a:r>
              <a:rPr lang="en-US" sz="1400" dirty="0" smtClean="0">
                <a:solidFill>
                  <a:srgbClr val="008000"/>
                </a:solidFill>
              </a:rPr>
              <a:t>pull</a:t>
            </a:r>
            <a:endParaRPr lang="en-US" sz="1400" dirty="0">
              <a:solidFill>
                <a:srgbClr val="008000"/>
              </a:solidFill>
            </a:endParaRPr>
          </a:p>
        </p:txBody>
      </p:sp>
    </p:spTree>
    <p:extLst>
      <p:ext uri="{BB962C8B-B14F-4D97-AF65-F5344CB8AC3E}">
        <p14:creationId xmlns:p14="http://schemas.microsoft.com/office/powerpoint/2010/main" val="1299768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2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2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9"/>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3"/>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23"/>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2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9"/>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50"/>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53"/>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37"/>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36"/>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55"/>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56"/>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80"/>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81"/>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89"/>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59"/>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nodeType="clickEffect">
                                  <p:stCondLst>
                                    <p:cond delay="0"/>
                                  </p:stCondLst>
                                  <p:childTnLst>
                                    <p:set>
                                      <p:cBhvr>
                                        <p:cTn id="84" dur="1" fill="hold">
                                          <p:stCondLst>
                                            <p:cond delay="0"/>
                                          </p:stCondLst>
                                        </p:cTn>
                                        <p:tgtEl>
                                          <p:spTgt spid="58"/>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70"/>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69"/>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57"/>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nodeType="clickEffect">
                                  <p:stCondLst>
                                    <p:cond delay="0"/>
                                  </p:stCondLst>
                                  <p:childTnLst>
                                    <p:set>
                                      <p:cBhvr>
                                        <p:cTn id="94" dur="1" fill="hold">
                                          <p:stCondLst>
                                            <p:cond delay="0"/>
                                          </p:stCondLst>
                                        </p:cTn>
                                        <p:tgtEl>
                                          <p:spTgt spid="86"/>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83"/>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grpId="0" nodeType="clickEffect">
                                  <p:stCondLst>
                                    <p:cond delay="0"/>
                                  </p:stCondLst>
                                  <p:childTnLst>
                                    <p:set>
                                      <p:cBhvr>
                                        <p:cTn id="100" dur="1" fill="hold">
                                          <p:stCondLst>
                                            <p:cond delay="0"/>
                                          </p:stCondLst>
                                        </p:cTn>
                                        <p:tgtEl>
                                          <p:spTgt spid="120"/>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118"/>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90"/>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119"/>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grpId="0" nodeType="clickEffect">
                                  <p:stCondLst>
                                    <p:cond delay="0"/>
                                  </p:stCondLst>
                                  <p:childTnLst>
                                    <p:set>
                                      <p:cBhvr>
                                        <p:cTn id="110" dur="1" fill="hold">
                                          <p:stCondLst>
                                            <p:cond delay="0"/>
                                          </p:stCondLst>
                                        </p:cTn>
                                        <p:tgtEl>
                                          <p:spTgt spid="1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1" grpId="0"/>
      <p:bldP spid="22" grpId="0"/>
      <p:bldP spid="29" grpId="0" animBg="1"/>
      <p:bldP spid="32" grpId="0"/>
      <p:bldP spid="39" grpId="0" animBg="1"/>
      <p:bldP spid="43" grpId="0"/>
      <p:bldP spid="44" grpId="0" animBg="1"/>
      <p:bldP spid="47" grpId="0" animBg="1"/>
      <p:bldP spid="48" grpId="0"/>
      <p:bldP spid="50" grpId="0" animBg="1"/>
      <p:bldP spid="53" grpId="0"/>
      <p:bldP spid="56" grpId="0" animBg="1"/>
      <p:bldP spid="57" grpId="0" animBg="1"/>
      <p:bldP spid="59" grpId="0" animBg="1"/>
      <p:bldP spid="62" grpId="0" animBg="1"/>
      <p:bldP spid="67" grpId="0"/>
      <p:bldP spid="69" grpId="0"/>
      <p:bldP spid="89" grpId="0"/>
      <p:bldP spid="119" grpId="0" animBg="1"/>
      <p:bldP spid="120" grpId="0"/>
      <p:bldP spid="121" grpId="0" animBg="1"/>
      <p:bldP spid="122" grpId="0"/>
      <p:bldP spid="123" grpId="0"/>
      <p:bldP spid="124" grpId="0"/>
      <p:bldP spid="12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457200" y="274638"/>
            <a:ext cx="8229600" cy="1143000"/>
          </a:xfrm>
        </p:spPr>
        <p:txBody>
          <a:bodyPr>
            <a:noAutofit/>
          </a:bodyPr>
          <a:lstStyle/>
          <a:p>
            <a:pPr>
              <a:lnSpc>
                <a:spcPct val="100000"/>
              </a:lnSpc>
              <a:spcBef>
                <a:spcPts val="600"/>
              </a:spcBef>
              <a:spcAft>
                <a:spcPts val="600"/>
              </a:spcAft>
            </a:pPr>
            <a:r>
              <a:rPr lang="en-US" sz="3200" dirty="0">
                <a:solidFill>
                  <a:srgbClr val="C00000"/>
                </a:solidFill>
                <a:latin typeface="Ericsson Capital TT" charset="0"/>
              </a:rPr>
              <a:t>Now the Magic</a:t>
            </a:r>
            <a:endParaRPr lang="en-US" sz="3200" kern="1200" dirty="0">
              <a:solidFill>
                <a:srgbClr val="C00000"/>
              </a:solidFill>
              <a:latin typeface="+mj-lt"/>
              <a:ea typeface="宋体" pitchFamily="2" charset="-122"/>
            </a:endParaRPr>
          </a:p>
        </p:txBody>
      </p:sp>
      <p:sp>
        <p:nvSpPr>
          <p:cNvPr id="6" name="Content Placeholder 2"/>
          <p:cNvSpPr>
            <a:spLocks noGrp="1"/>
          </p:cNvSpPr>
          <p:nvPr>
            <p:ph idx="1"/>
          </p:nvPr>
        </p:nvSpPr>
        <p:spPr>
          <a:xfrm>
            <a:off x="457200" y="1600200"/>
            <a:ext cx="8229600" cy="4525963"/>
          </a:xfrm>
        </p:spPr>
        <p:txBody>
          <a:bodyPr>
            <a:normAutofit/>
          </a:bodyPr>
          <a:lstStyle/>
          <a:p>
            <a:pPr marL="0" indent="0">
              <a:buNone/>
            </a:pPr>
            <a:r>
              <a:rPr lang="en-US" sz="2400" b="1" dirty="0"/>
              <a:t>The Electric Commander preflight process </a:t>
            </a:r>
            <a:r>
              <a:rPr lang="en-US" sz="2400" b="1" dirty="0" smtClean="0"/>
              <a:t>is…</a:t>
            </a:r>
            <a:endParaRPr lang="en-US" sz="2400" b="1" dirty="0"/>
          </a:p>
          <a:p>
            <a:pPr>
              <a:buClrTx/>
              <a:buFont typeface="Arial" panose="020B0604020202020204" pitchFamily="34" charset="0"/>
              <a:buChar char="•"/>
            </a:pPr>
            <a:r>
              <a:rPr lang="en-US" sz="2200" dirty="0" smtClean="0"/>
              <a:t>A </a:t>
            </a:r>
            <a:r>
              <a:rPr lang="en-US" sz="2200" b="1" dirty="0">
                <a:solidFill>
                  <a:srgbClr val="C00000"/>
                </a:solidFill>
              </a:rPr>
              <a:t>full build </a:t>
            </a:r>
            <a:r>
              <a:rPr lang="en-US" sz="2200" dirty="0" smtClean="0"/>
              <a:t>of all </a:t>
            </a:r>
            <a:r>
              <a:rPr lang="en-US" sz="2200" i="1" dirty="0" smtClean="0"/>
              <a:t>pushed</a:t>
            </a:r>
            <a:r>
              <a:rPr lang="en-US" sz="2200" dirty="0" smtClean="0"/>
              <a:t> </a:t>
            </a:r>
            <a:r>
              <a:rPr lang="en-US" sz="2200" dirty="0"/>
              <a:t>commits</a:t>
            </a:r>
            <a:r>
              <a:rPr lang="en-US" sz="2200" dirty="0" smtClean="0"/>
              <a:t> in a staging repo</a:t>
            </a:r>
          </a:p>
          <a:p>
            <a:pPr>
              <a:buClrTx/>
              <a:buFont typeface="Arial" panose="020B0604020202020204" pitchFamily="34" charset="0"/>
              <a:buChar char="•"/>
            </a:pPr>
            <a:r>
              <a:rPr lang="en-US" sz="2200" b="1" dirty="0" smtClean="0"/>
              <a:t>A </a:t>
            </a:r>
            <a:r>
              <a:rPr lang="en-US" sz="2200" b="1" dirty="0">
                <a:solidFill>
                  <a:srgbClr val="C00000"/>
                </a:solidFill>
              </a:rPr>
              <a:t>sanity test</a:t>
            </a:r>
          </a:p>
          <a:p>
            <a:pPr marL="800100" lvl="1" indent="-342900">
              <a:buClrTx/>
              <a:buFont typeface="Arial" panose="020B0604020202020204" pitchFamily="34" charset="0"/>
              <a:buChar char="•"/>
            </a:pPr>
            <a:r>
              <a:rPr lang="en-US" sz="2200" dirty="0"/>
              <a:t>If either the the build or sanity test fails, the preflight commits are dumped. They don’t go into the public repo and the developers who committed to the preflight are told they failed preflight. No one else needs to get the e-mail.</a:t>
            </a:r>
          </a:p>
          <a:p>
            <a:pPr>
              <a:buClrTx/>
              <a:buFont typeface="Arial" panose="020B0604020202020204" pitchFamily="34" charset="0"/>
              <a:buChar char="•"/>
            </a:pPr>
            <a:r>
              <a:rPr lang="en-US" sz="2200" b="1" dirty="0" smtClean="0">
                <a:solidFill>
                  <a:srgbClr val="C00000"/>
                </a:solidFill>
              </a:rPr>
              <a:t>Re-push</a:t>
            </a:r>
            <a:r>
              <a:rPr lang="en-US" sz="2200" b="1" dirty="0" smtClean="0"/>
              <a:t> </a:t>
            </a:r>
            <a:r>
              <a:rPr lang="en-US" sz="2200" dirty="0"/>
              <a:t>instead of </a:t>
            </a:r>
            <a:r>
              <a:rPr lang="en-US" sz="2200" dirty="0">
                <a:solidFill>
                  <a:srgbClr val="C00000"/>
                </a:solidFill>
              </a:rPr>
              <a:t>“</a:t>
            </a:r>
            <a:r>
              <a:rPr lang="en-US" sz="2200" b="1" dirty="0">
                <a:solidFill>
                  <a:srgbClr val="C00000"/>
                </a:solidFill>
              </a:rPr>
              <a:t>back-outs</a:t>
            </a:r>
            <a:r>
              <a:rPr lang="en-US" sz="2200" dirty="0">
                <a:solidFill>
                  <a:srgbClr val="C00000"/>
                </a:solidFill>
              </a:rPr>
              <a:t>”</a:t>
            </a:r>
          </a:p>
          <a:p>
            <a:pPr marL="742950" lvl="1" indent="-342900">
              <a:buClrTx/>
              <a:buFont typeface="Arial" panose="020B0604020202020204" pitchFamily="34" charset="0"/>
              <a:buChar char="•"/>
            </a:pPr>
            <a:r>
              <a:rPr lang="en-US" sz="2200" dirty="0"/>
              <a:t>The developer can simply re-push if they find they are not at fault. No need to do any code reverts, as the code never appeared in the public repo.</a:t>
            </a:r>
          </a:p>
        </p:txBody>
      </p:sp>
    </p:spTree>
    <p:extLst>
      <p:ext uri="{BB962C8B-B14F-4D97-AF65-F5344CB8AC3E}">
        <p14:creationId xmlns:p14="http://schemas.microsoft.com/office/powerpoint/2010/main" val="1373496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1000"/>
                                        <p:tgtEl>
                                          <p:spTgt spid="6">
                                            <p:txEl>
                                              <p:pRg st="0" end="0"/>
                                            </p:txEl>
                                          </p:spTgt>
                                        </p:tgtEl>
                                      </p:cBhvr>
                                    </p:animEffect>
                                    <p:anim calcmode="lin" valueType="num">
                                      <p:cBhvr>
                                        <p:cTn id="8"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6">
                                            <p:txEl>
                                              <p:pRg st="1" end="1"/>
                                            </p:txEl>
                                          </p:spTgt>
                                        </p:tgtEl>
                                        <p:attrNameLst>
                                          <p:attrName>style.visibility</p:attrName>
                                        </p:attrNameLst>
                                      </p:cBhvr>
                                      <p:to>
                                        <p:strVal val="visible"/>
                                      </p:to>
                                    </p:set>
                                    <p:animEffect transition="in" filter="fade">
                                      <p:cBhvr>
                                        <p:cTn id="14" dur="1000"/>
                                        <p:tgtEl>
                                          <p:spTgt spid="6">
                                            <p:txEl>
                                              <p:pRg st="1" end="1"/>
                                            </p:txEl>
                                          </p:spTgt>
                                        </p:tgtEl>
                                      </p:cBhvr>
                                    </p:animEffect>
                                    <p:anim calcmode="lin" valueType="num">
                                      <p:cBhvr>
                                        <p:cTn id="15" dur="1000" fill="hold"/>
                                        <p:tgtEl>
                                          <p:spTgt spid="6">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6">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6">
                                            <p:txEl>
                                              <p:pRg st="2" end="2"/>
                                            </p:txEl>
                                          </p:spTgt>
                                        </p:tgtEl>
                                        <p:attrNameLst>
                                          <p:attrName>style.visibility</p:attrName>
                                        </p:attrNameLst>
                                      </p:cBhvr>
                                      <p:to>
                                        <p:strVal val="visible"/>
                                      </p:to>
                                    </p:set>
                                    <p:animEffect transition="in" filter="fade">
                                      <p:cBhvr>
                                        <p:cTn id="21" dur="1000"/>
                                        <p:tgtEl>
                                          <p:spTgt spid="6">
                                            <p:txEl>
                                              <p:pRg st="2" end="2"/>
                                            </p:txEl>
                                          </p:spTgt>
                                        </p:tgtEl>
                                      </p:cBhvr>
                                    </p:animEffect>
                                    <p:anim calcmode="lin" valueType="num">
                                      <p:cBhvr>
                                        <p:cTn id="22" dur="1000" fill="hold"/>
                                        <p:tgtEl>
                                          <p:spTgt spid="6">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6">
                                            <p:txEl>
                                              <p:pRg st="2" end="2"/>
                                            </p:txEl>
                                          </p:spTgt>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0"/>
                                  </p:stCondLst>
                                  <p:childTnLst>
                                    <p:set>
                                      <p:cBhvr>
                                        <p:cTn id="25" dur="1" fill="hold">
                                          <p:stCondLst>
                                            <p:cond delay="0"/>
                                          </p:stCondLst>
                                        </p:cTn>
                                        <p:tgtEl>
                                          <p:spTgt spid="6">
                                            <p:txEl>
                                              <p:pRg st="3" end="3"/>
                                            </p:txEl>
                                          </p:spTgt>
                                        </p:tgtEl>
                                        <p:attrNameLst>
                                          <p:attrName>style.visibility</p:attrName>
                                        </p:attrNameLst>
                                      </p:cBhvr>
                                      <p:to>
                                        <p:strVal val="visible"/>
                                      </p:to>
                                    </p:set>
                                    <p:animEffect transition="in" filter="fade">
                                      <p:cBhvr>
                                        <p:cTn id="26" dur="1000"/>
                                        <p:tgtEl>
                                          <p:spTgt spid="6">
                                            <p:txEl>
                                              <p:pRg st="3" end="3"/>
                                            </p:txEl>
                                          </p:spTgt>
                                        </p:tgtEl>
                                      </p:cBhvr>
                                    </p:animEffect>
                                    <p:anim calcmode="lin" valueType="num">
                                      <p:cBhvr>
                                        <p:cTn id="27" dur="1000" fill="hold"/>
                                        <p:tgtEl>
                                          <p:spTgt spid="6">
                                            <p:txEl>
                                              <p:pRg st="3" end="3"/>
                                            </p:txEl>
                                          </p:spTgt>
                                        </p:tgtEl>
                                        <p:attrNameLst>
                                          <p:attrName>ppt_x</p:attrName>
                                        </p:attrNameLst>
                                      </p:cBhvr>
                                      <p:tavLst>
                                        <p:tav tm="0">
                                          <p:val>
                                            <p:strVal val="#ppt_x"/>
                                          </p:val>
                                        </p:tav>
                                        <p:tav tm="100000">
                                          <p:val>
                                            <p:strVal val="#ppt_x"/>
                                          </p:val>
                                        </p:tav>
                                      </p:tavLst>
                                    </p:anim>
                                    <p:anim calcmode="lin" valueType="num">
                                      <p:cBhvr>
                                        <p:cTn id="28" dur="1000" fill="hold"/>
                                        <p:tgtEl>
                                          <p:spTgt spid="6">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6">
                                            <p:txEl>
                                              <p:pRg st="4" end="4"/>
                                            </p:txEl>
                                          </p:spTgt>
                                        </p:tgtEl>
                                        <p:attrNameLst>
                                          <p:attrName>style.visibility</p:attrName>
                                        </p:attrNameLst>
                                      </p:cBhvr>
                                      <p:to>
                                        <p:strVal val="visible"/>
                                      </p:to>
                                    </p:set>
                                    <p:animEffect transition="in" filter="fade">
                                      <p:cBhvr>
                                        <p:cTn id="33" dur="1000"/>
                                        <p:tgtEl>
                                          <p:spTgt spid="6">
                                            <p:txEl>
                                              <p:pRg st="4" end="4"/>
                                            </p:txEl>
                                          </p:spTgt>
                                        </p:tgtEl>
                                      </p:cBhvr>
                                    </p:animEffect>
                                    <p:anim calcmode="lin" valueType="num">
                                      <p:cBhvr>
                                        <p:cTn id="34" dur="1000" fill="hold"/>
                                        <p:tgtEl>
                                          <p:spTgt spid="6">
                                            <p:txEl>
                                              <p:pRg st="4" end="4"/>
                                            </p:txEl>
                                          </p:spTgt>
                                        </p:tgtEl>
                                        <p:attrNameLst>
                                          <p:attrName>ppt_x</p:attrName>
                                        </p:attrNameLst>
                                      </p:cBhvr>
                                      <p:tavLst>
                                        <p:tav tm="0">
                                          <p:val>
                                            <p:strVal val="#ppt_x"/>
                                          </p:val>
                                        </p:tav>
                                        <p:tav tm="100000">
                                          <p:val>
                                            <p:strVal val="#ppt_x"/>
                                          </p:val>
                                        </p:tav>
                                      </p:tavLst>
                                    </p:anim>
                                    <p:anim calcmode="lin" valueType="num">
                                      <p:cBhvr>
                                        <p:cTn id="35" dur="1000" fill="hold"/>
                                        <p:tgtEl>
                                          <p:spTgt spid="6">
                                            <p:txEl>
                                              <p:pRg st="4" end="4"/>
                                            </p:txEl>
                                          </p:spTgt>
                                        </p:tgtEl>
                                        <p:attrNameLst>
                                          <p:attrName>ppt_y</p:attrName>
                                        </p:attrNameLst>
                                      </p:cBhvr>
                                      <p:tavLst>
                                        <p:tav tm="0">
                                          <p:val>
                                            <p:strVal val="#ppt_y+.1"/>
                                          </p:val>
                                        </p:tav>
                                        <p:tav tm="100000">
                                          <p:val>
                                            <p:strVal val="#ppt_y"/>
                                          </p:val>
                                        </p:tav>
                                      </p:tavLst>
                                    </p:anim>
                                  </p:childTnLst>
                                </p:cTn>
                              </p:par>
                              <p:par>
                                <p:cTn id="36" presetID="42" presetClass="entr" presetSubtype="0" fill="hold" grpId="0" nodeType="withEffect">
                                  <p:stCondLst>
                                    <p:cond delay="0"/>
                                  </p:stCondLst>
                                  <p:childTnLst>
                                    <p:set>
                                      <p:cBhvr>
                                        <p:cTn id="37" dur="1" fill="hold">
                                          <p:stCondLst>
                                            <p:cond delay="0"/>
                                          </p:stCondLst>
                                        </p:cTn>
                                        <p:tgtEl>
                                          <p:spTgt spid="6">
                                            <p:txEl>
                                              <p:pRg st="5" end="5"/>
                                            </p:txEl>
                                          </p:spTgt>
                                        </p:tgtEl>
                                        <p:attrNameLst>
                                          <p:attrName>style.visibility</p:attrName>
                                        </p:attrNameLst>
                                      </p:cBhvr>
                                      <p:to>
                                        <p:strVal val="visible"/>
                                      </p:to>
                                    </p:set>
                                    <p:animEffect transition="in" filter="fade">
                                      <p:cBhvr>
                                        <p:cTn id="38" dur="1000"/>
                                        <p:tgtEl>
                                          <p:spTgt spid="6">
                                            <p:txEl>
                                              <p:pRg st="5" end="5"/>
                                            </p:txEl>
                                          </p:spTgt>
                                        </p:tgtEl>
                                      </p:cBhvr>
                                    </p:animEffect>
                                    <p:anim calcmode="lin" valueType="num">
                                      <p:cBhvr>
                                        <p:cTn id="39" dur="1000" fill="hold"/>
                                        <p:tgtEl>
                                          <p:spTgt spid="6">
                                            <p:txEl>
                                              <p:pRg st="5" end="5"/>
                                            </p:txEl>
                                          </p:spTgt>
                                        </p:tgtEl>
                                        <p:attrNameLst>
                                          <p:attrName>ppt_x</p:attrName>
                                        </p:attrNameLst>
                                      </p:cBhvr>
                                      <p:tavLst>
                                        <p:tav tm="0">
                                          <p:val>
                                            <p:strVal val="#ppt_x"/>
                                          </p:val>
                                        </p:tav>
                                        <p:tav tm="100000">
                                          <p:val>
                                            <p:strVal val="#ppt_x"/>
                                          </p:val>
                                        </p:tav>
                                      </p:tavLst>
                                    </p:anim>
                                    <p:anim calcmode="lin" valueType="num">
                                      <p:cBhvr>
                                        <p:cTn id="40" dur="1000" fill="hold"/>
                                        <p:tgtEl>
                                          <p:spTgt spid="6">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457200" y="274638"/>
            <a:ext cx="8229600" cy="1143000"/>
          </a:xfrm>
        </p:spPr>
        <p:txBody>
          <a:bodyPr>
            <a:noAutofit/>
          </a:bodyPr>
          <a:lstStyle/>
          <a:p>
            <a:pPr>
              <a:lnSpc>
                <a:spcPct val="100000"/>
              </a:lnSpc>
              <a:spcBef>
                <a:spcPts val="600"/>
              </a:spcBef>
              <a:spcAft>
                <a:spcPts val="600"/>
              </a:spcAft>
            </a:pPr>
            <a:r>
              <a:rPr lang="en-US" sz="3200" dirty="0">
                <a:solidFill>
                  <a:srgbClr val="C00000"/>
                </a:solidFill>
                <a:latin typeface="Ericsson Capital TT Regular"/>
                <a:cs typeface="Ericsson Capital TT Regular"/>
              </a:rPr>
              <a:t>The new developer experience</a:t>
            </a:r>
            <a:endParaRPr lang="en-US" sz="3200" kern="1200" dirty="0">
              <a:solidFill>
                <a:srgbClr val="C00000"/>
              </a:solidFill>
              <a:latin typeface="+mj-lt"/>
              <a:ea typeface="宋体" pitchFamily="2" charset="-122"/>
            </a:endParaRPr>
          </a:p>
        </p:txBody>
      </p:sp>
      <p:sp>
        <p:nvSpPr>
          <p:cNvPr id="7" name="Content Placeholder 2"/>
          <p:cNvSpPr>
            <a:spLocks noGrp="1"/>
          </p:cNvSpPr>
          <p:nvPr>
            <p:ph idx="1"/>
          </p:nvPr>
        </p:nvSpPr>
        <p:spPr>
          <a:xfrm>
            <a:off x="457200" y="1600200"/>
            <a:ext cx="8229600" cy="4525963"/>
          </a:xfrm>
        </p:spPr>
        <p:txBody>
          <a:bodyPr>
            <a:normAutofit/>
          </a:bodyPr>
          <a:lstStyle/>
          <a:p>
            <a:pPr>
              <a:buClrTx/>
              <a:buFont typeface="Arial" panose="020B0604020202020204" pitchFamily="34" charset="0"/>
              <a:buChar char="•"/>
            </a:pPr>
            <a:r>
              <a:rPr lang="en-US" sz="2200" b="1" dirty="0" smtClean="0">
                <a:solidFill>
                  <a:srgbClr val="C00000"/>
                </a:solidFill>
              </a:rPr>
              <a:t>Less shouting</a:t>
            </a:r>
          </a:p>
          <a:p>
            <a:pPr lvl="1">
              <a:buClrTx/>
              <a:buFont typeface="Arial" panose="020B0604020202020204" pitchFamily="34" charset="0"/>
              <a:buChar char="•"/>
            </a:pPr>
            <a:r>
              <a:rPr lang="en-US" sz="2200" dirty="0"/>
              <a:t>E-mail only to the developers in the prefight failure (plus subscribed, interested parties)</a:t>
            </a:r>
          </a:p>
          <a:p>
            <a:pPr>
              <a:buClrTx/>
              <a:buFont typeface="Arial" panose="020B0604020202020204" pitchFamily="34" charset="0"/>
              <a:buChar char="•"/>
            </a:pPr>
            <a:r>
              <a:rPr lang="en-US" sz="2200" b="1" dirty="0" smtClean="0">
                <a:solidFill>
                  <a:srgbClr val="C00000"/>
                </a:solidFill>
              </a:rPr>
              <a:t>No locking</a:t>
            </a:r>
          </a:p>
          <a:p>
            <a:pPr lvl="1">
              <a:buClrTx/>
              <a:buFont typeface="Arial" panose="020B0604020202020204" pitchFamily="34" charset="0"/>
              <a:buChar char="•"/>
            </a:pPr>
            <a:r>
              <a:rPr lang="en-US" sz="2200" dirty="0"/>
              <a:t>No back-outs</a:t>
            </a:r>
          </a:p>
          <a:p>
            <a:pPr lvl="1">
              <a:buClrTx/>
              <a:buFont typeface="Arial" panose="020B0604020202020204" pitchFamily="34" charset="0"/>
              <a:buChar char="•"/>
            </a:pPr>
            <a:r>
              <a:rPr lang="en-US" sz="2200" dirty="0"/>
              <a:t>No fire-drills</a:t>
            </a:r>
          </a:p>
          <a:p>
            <a:pPr>
              <a:buClrTx/>
              <a:buFont typeface="Arial" panose="020B0604020202020204" pitchFamily="34" charset="0"/>
              <a:buChar char="•"/>
            </a:pPr>
            <a:r>
              <a:rPr lang="en-US" sz="2200" b="1" dirty="0" smtClean="0">
                <a:solidFill>
                  <a:srgbClr val="C00000"/>
                </a:solidFill>
              </a:rPr>
              <a:t>Less confusion</a:t>
            </a:r>
          </a:p>
          <a:p>
            <a:pPr lvl="1">
              <a:buClrTx/>
              <a:buFont typeface="Arial" panose="020B0604020202020204" pitchFamily="34" charset="0"/>
              <a:buChar char="•"/>
            </a:pPr>
            <a:r>
              <a:rPr lang="en-US" sz="2200" dirty="0" smtClean="0"/>
              <a:t>What builds?</a:t>
            </a:r>
          </a:p>
          <a:p>
            <a:pPr lvl="1">
              <a:buClrTx/>
              <a:buFont typeface="Arial" panose="020B0604020202020204" pitchFamily="34" charset="0"/>
              <a:buChar char="•"/>
            </a:pPr>
            <a:r>
              <a:rPr lang="en-US" sz="2200" dirty="0" smtClean="0"/>
              <a:t>What boots?</a:t>
            </a:r>
          </a:p>
          <a:p>
            <a:pPr lvl="1">
              <a:buClrTx/>
              <a:buFont typeface="Arial" panose="020B0604020202020204" pitchFamily="34" charset="0"/>
              <a:buChar char="•"/>
            </a:pPr>
            <a:r>
              <a:rPr lang="en-US" sz="2200" dirty="0" smtClean="0"/>
              <a:t>What went wrong with my commit?</a:t>
            </a:r>
            <a:endParaRPr lang="en-US" sz="2200" dirty="0"/>
          </a:p>
        </p:txBody>
      </p:sp>
    </p:spTree>
    <p:extLst>
      <p:ext uri="{BB962C8B-B14F-4D97-AF65-F5344CB8AC3E}">
        <p14:creationId xmlns:p14="http://schemas.microsoft.com/office/powerpoint/2010/main" val="260002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1000"/>
                                        <p:tgtEl>
                                          <p:spTgt spid="7">
                                            <p:txEl>
                                              <p:pRg st="0" end="0"/>
                                            </p:txEl>
                                          </p:spTgt>
                                        </p:tgtEl>
                                      </p:cBhvr>
                                    </p:animEffect>
                                    <p:anim calcmode="lin" valueType="num">
                                      <p:cBhvr>
                                        <p:cTn id="8"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7">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fade">
                                      <p:cBhvr>
                                        <p:cTn id="12" dur="1000"/>
                                        <p:tgtEl>
                                          <p:spTgt spid="7">
                                            <p:txEl>
                                              <p:pRg st="1" end="1"/>
                                            </p:txEl>
                                          </p:spTgt>
                                        </p:tgtEl>
                                      </p:cBhvr>
                                    </p:animEffect>
                                    <p:anim calcmode="lin" valueType="num">
                                      <p:cBhvr>
                                        <p:cTn id="13" dur="1000" fill="hold"/>
                                        <p:tgtEl>
                                          <p:spTgt spid="7">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7">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animEffect transition="in" filter="fade">
                                      <p:cBhvr>
                                        <p:cTn id="19" dur="1000"/>
                                        <p:tgtEl>
                                          <p:spTgt spid="7">
                                            <p:txEl>
                                              <p:pRg st="2" end="2"/>
                                            </p:txEl>
                                          </p:spTgt>
                                        </p:tgtEl>
                                      </p:cBhvr>
                                    </p:animEffect>
                                    <p:anim calcmode="lin" valueType="num">
                                      <p:cBhvr>
                                        <p:cTn id="20" dur="1000" fill="hold"/>
                                        <p:tgtEl>
                                          <p:spTgt spid="7">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7">
                                            <p:txEl>
                                              <p:pRg st="2" end="2"/>
                                            </p:txEl>
                                          </p:spTgt>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7">
                                            <p:txEl>
                                              <p:pRg st="3" end="3"/>
                                            </p:txEl>
                                          </p:spTgt>
                                        </p:tgtEl>
                                        <p:attrNameLst>
                                          <p:attrName>style.visibility</p:attrName>
                                        </p:attrNameLst>
                                      </p:cBhvr>
                                      <p:to>
                                        <p:strVal val="visible"/>
                                      </p:to>
                                    </p:set>
                                    <p:animEffect transition="in" filter="fade">
                                      <p:cBhvr>
                                        <p:cTn id="24" dur="1000"/>
                                        <p:tgtEl>
                                          <p:spTgt spid="7">
                                            <p:txEl>
                                              <p:pRg st="3" end="3"/>
                                            </p:txEl>
                                          </p:spTgt>
                                        </p:tgtEl>
                                      </p:cBhvr>
                                    </p:animEffect>
                                    <p:anim calcmode="lin" valueType="num">
                                      <p:cBhvr>
                                        <p:cTn id="25" dur="1000" fill="hold"/>
                                        <p:tgtEl>
                                          <p:spTgt spid="7">
                                            <p:txEl>
                                              <p:pRg st="3" end="3"/>
                                            </p:txEl>
                                          </p:spTgt>
                                        </p:tgtEl>
                                        <p:attrNameLst>
                                          <p:attrName>ppt_x</p:attrName>
                                        </p:attrNameLst>
                                      </p:cBhvr>
                                      <p:tavLst>
                                        <p:tav tm="0">
                                          <p:val>
                                            <p:strVal val="#ppt_x"/>
                                          </p:val>
                                        </p:tav>
                                        <p:tav tm="100000">
                                          <p:val>
                                            <p:strVal val="#ppt_x"/>
                                          </p:val>
                                        </p:tav>
                                      </p:tavLst>
                                    </p:anim>
                                    <p:anim calcmode="lin" valueType="num">
                                      <p:cBhvr>
                                        <p:cTn id="26" dur="1000" fill="hold"/>
                                        <p:tgtEl>
                                          <p:spTgt spid="7">
                                            <p:txEl>
                                              <p:pRg st="3" end="3"/>
                                            </p:txEl>
                                          </p:spTgt>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7">
                                            <p:txEl>
                                              <p:pRg st="4" end="4"/>
                                            </p:txEl>
                                          </p:spTgt>
                                        </p:tgtEl>
                                        <p:attrNameLst>
                                          <p:attrName>style.visibility</p:attrName>
                                        </p:attrNameLst>
                                      </p:cBhvr>
                                      <p:to>
                                        <p:strVal val="visible"/>
                                      </p:to>
                                    </p:set>
                                    <p:animEffect transition="in" filter="fade">
                                      <p:cBhvr>
                                        <p:cTn id="29" dur="1000"/>
                                        <p:tgtEl>
                                          <p:spTgt spid="7">
                                            <p:txEl>
                                              <p:pRg st="4" end="4"/>
                                            </p:txEl>
                                          </p:spTgt>
                                        </p:tgtEl>
                                      </p:cBhvr>
                                    </p:animEffect>
                                    <p:anim calcmode="lin" valueType="num">
                                      <p:cBhvr>
                                        <p:cTn id="30" dur="1000" fill="hold"/>
                                        <p:tgtEl>
                                          <p:spTgt spid="7">
                                            <p:txEl>
                                              <p:pRg st="4" end="4"/>
                                            </p:txEl>
                                          </p:spTgt>
                                        </p:tgtEl>
                                        <p:attrNameLst>
                                          <p:attrName>ppt_x</p:attrName>
                                        </p:attrNameLst>
                                      </p:cBhvr>
                                      <p:tavLst>
                                        <p:tav tm="0">
                                          <p:val>
                                            <p:strVal val="#ppt_x"/>
                                          </p:val>
                                        </p:tav>
                                        <p:tav tm="100000">
                                          <p:val>
                                            <p:strVal val="#ppt_x"/>
                                          </p:val>
                                        </p:tav>
                                      </p:tavLst>
                                    </p:anim>
                                    <p:anim calcmode="lin" valueType="num">
                                      <p:cBhvr>
                                        <p:cTn id="31" dur="1000" fill="hold"/>
                                        <p:tgtEl>
                                          <p:spTgt spid="7">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grpId="0" nodeType="clickEffect">
                                  <p:stCondLst>
                                    <p:cond delay="0"/>
                                  </p:stCondLst>
                                  <p:childTnLst>
                                    <p:set>
                                      <p:cBhvr>
                                        <p:cTn id="35" dur="1" fill="hold">
                                          <p:stCondLst>
                                            <p:cond delay="0"/>
                                          </p:stCondLst>
                                        </p:cTn>
                                        <p:tgtEl>
                                          <p:spTgt spid="7">
                                            <p:txEl>
                                              <p:pRg st="5" end="5"/>
                                            </p:txEl>
                                          </p:spTgt>
                                        </p:tgtEl>
                                        <p:attrNameLst>
                                          <p:attrName>style.visibility</p:attrName>
                                        </p:attrNameLst>
                                      </p:cBhvr>
                                      <p:to>
                                        <p:strVal val="visible"/>
                                      </p:to>
                                    </p:set>
                                    <p:animEffect transition="in" filter="fade">
                                      <p:cBhvr>
                                        <p:cTn id="36" dur="1000"/>
                                        <p:tgtEl>
                                          <p:spTgt spid="7">
                                            <p:txEl>
                                              <p:pRg st="5" end="5"/>
                                            </p:txEl>
                                          </p:spTgt>
                                        </p:tgtEl>
                                      </p:cBhvr>
                                    </p:animEffect>
                                    <p:anim calcmode="lin" valueType="num">
                                      <p:cBhvr>
                                        <p:cTn id="37" dur="1000" fill="hold"/>
                                        <p:tgtEl>
                                          <p:spTgt spid="7">
                                            <p:txEl>
                                              <p:pRg st="5" end="5"/>
                                            </p:txEl>
                                          </p:spTgt>
                                        </p:tgtEl>
                                        <p:attrNameLst>
                                          <p:attrName>ppt_x</p:attrName>
                                        </p:attrNameLst>
                                      </p:cBhvr>
                                      <p:tavLst>
                                        <p:tav tm="0">
                                          <p:val>
                                            <p:strVal val="#ppt_x"/>
                                          </p:val>
                                        </p:tav>
                                        <p:tav tm="100000">
                                          <p:val>
                                            <p:strVal val="#ppt_x"/>
                                          </p:val>
                                        </p:tav>
                                      </p:tavLst>
                                    </p:anim>
                                    <p:anim calcmode="lin" valueType="num">
                                      <p:cBhvr>
                                        <p:cTn id="38" dur="1000" fill="hold"/>
                                        <p:tgtEl>
                                          <p:spTgt spid="7">
                                            <p:txEl>
                                              <p:pRg st="5" end="5"/>
                                            </p:txEl>
                                          </p:spTgt>
                                        </p:tgtEl>
                                        <p:attrNameLst>
                                          <p:attrName>ppt_y</p:attrName>
                                        </p:attrNameLst>
                                      </p:cBhvr>
                                      <p:tavLst>
                                        <p:tav tm="0">
                                          <p:val>
                                            <p:strVal val="#ppt_y+.1"/>
                                          </p:val>
                                        </p:tav>
                                        <p:tav tm="100000">
                                          <p:val>
                                            <p:strVal val="#ppt_y"/>
                                          </p:val>
                                        </p:tav>
                                      </p:tavLst>
                                    </p:anim>
                                  </p:childTnLst>
                                </p:cTn>
                              </p:par>
                              <p:par>
                                <p:cTn id="39" presetID="42" presetClass="entr" presetSubtype="0" fill="hold" grpId="0" nodeType="withEffect">
                                  <p:stCondLst>
                                    <p:cond delay="0"/>
                                  </p:stCondLst>
                                  <p:childTnLst>
                                    <p:set>
                                      <p:cBhvr>
                                        <p:cTn id="40" dur="1" fill="hold">
                                          <p:stCondLst>
                                            <p:cond delay="0"/>
                                          </p:stCondLst>
                                        </p:cTn>
                                        <p:tgtEl>
                                          <p:spTgt spid="7">
                                            <p:txEl>
                                              <p:pRg st="6" end="6"/>
                                            </p:txEl>
                                          </p:spTgt>
                                        </p:tgtEl>
                                        <p:attrNameLst>
                                          <p:attrName>style.visibility</p:attrName>
                                        </p:attrNameLst>
                                      </p:cBhvr>
                                      <p:to>
                                        <p:strVal val="visible"/>
                                      </p:to>
                                    </p:set>
                                    <p:animEffect transition="in" filter="fade">
                                      <p:cBhvr>
                                        <p:cTn id="41" dur="1000"/>
                                        <p:tgtEl>
                                          <p:spTgt spid="7">
                                            <p:txEl>
                                              <p:pRg st="6" end="6"/>
                                            </p:txEl>
                                          </p:spTgt>
                                        </p:tgtEl>
                                      </p:cBhvr>
                                    </p:animEffect>
                                    <p:anim calcmode="lin" valueType="num">
                                      <p:cBhvr>
                                        <p:cTn id="42" dur="1000" fill="hold"/>
                                        <p:tgtEl>
                                          <p:spTgt spid="7">
                                            <p:txEl>
                                              <p:pRg st="6" end="6"/>
                                            </p:txEl>
                                          </p:spTgt>
                                        </p:tgtEl>
                                        <p:attrNameLst>
                                          <p:attrName>ppt_x</p:attrName>
                                        </p:attrNameLst>
                                      </p:cBhvr>
                                      <p:tavLst>
                                        <p:tav tm="0">
                                          <p:val>
                                            <p:strVal val="#ppt_x"/>
                                          </p:val>
                                        </p:tav>
                                        <p:tav tm="100000">
                                          <p:val>
                                            <p:strVal val="#ppt_x"/>
                                          </p:val>
                                        </p:tav>
                                      </p:tavLst>
                                    </p:anim>
                                    <p:anim calcmode="lin" valueType="num">
                                      <p:cBhvr>
                                        <p:cTn id="43" dur="1000" fill="hold"/>
                                        <p:tgtEl>
                                          <p:spTgt spid="7">
                                            <p:txEl>
                                              <p:pRg st="6" end="6"/>
                                            </p:txEl>
                                          </p:spTgt>
                                        </p:tgtEl>
                                        <p:attrNameLst>
                                          <p:attrName>ppt_y</p:attrName>
                                        </p:attrNameLst>
                                      </p:cBhvr>
                                      <p:tavLst>
                                        <p:tav tm="0">
                                          <p:val>
                                            <p:strVal val="#ppt_y+.1"/>
                                          </p:val>
                                        </p:tav>
                                        <p:tav tm="100000">
                                          <p:val>
                                            <p:strVal val="#ppt_y"/>
                                          </p:val>
                                        </p:tav>
                                      </p:tavLst>
                                    </p:anim>
                                  </p:childTnLst>
                                </p:cTn>
                              </p:par>
                              <p:par>
                                <p:cTn id="44" presetID="42" presetClass="entr" presetSubtype="0" fill="hold" grpId="0" nodeType="withEffect">
                                  <p:stCondLst>
                                    <p:cond delay="0"/>
                                  </p:stCondLst>
                                  <p:childTnLst>
                                    <p:set>
                                      <p:cBhvr>
                                        <p:cTn id="45" dur="1" fill="hold">
                                          <p:stCondLst>
                                            <p:cond delay="0"/>
                                          </p:stCondLst>
                                        </p:cTn>
                                        <p:tgtEl>
                                          <p:spTgt spid="7">
                                            <p:txEl>
                                              <p:pRg st="7" end="7"/>
                                            </p:txEl>
                                          </p:spTgt>
                                        </p:tgtEl>
                                        <p:attrNameLst>
                                          <p:attrName>style.visibility</p:attrName>
                                        </p:attrNameLst>
                                      </p:cBhvr>
                                      <p:to>
                                        <p:strVal val="visible"/>
                                      </p:to>
                                    </p:set>
                                    <p:animEffect transition="in" filter="fade">
                                      <p:cBhvr>
                                        <p:cTn id="46" dur="1000"/>
                                        <p:tgtEl>
                                          <p:spTgt spid="7">
                                            <p:txEl>
                                              <p:pRg st="7" end="7"/>
                                            </p:txEl>
                                          </p:spTgt>
                                        </p:tgtEl>
                                      </p:cBhvr>
                                    </p:animEffect>
                                    <p:anim calcmode="lin" valueType="num">
                                      <p:cBhvr>
                                        <p:cTn id="47" dur="1000" fill="hold"/>
                                        <p:tgtEl>
                                          <p:spTgt spid="7">
                                            <p:txEl>
                                              <p:pRg st="7" end="7"/>
                                            </p:txEl>
                                          </p:spTgt>
                                        </p:tgtEl>
                                        <p:attrNameLst>
                                          <p:attrName>ppt_x</p:attrName>
                                        </p:attrNameLst>
                                      </p:cBhvr>
                                      <p:tavLst>
                                        <p:tav tm="0">
                                          <p:val>
                                            <p:strVal val="#ppt_x"/>
                                          </p:val>
                                        </p:tav>
                                        <p:tav tm="100000">
                                          <p:val>
                                            <p:strVal val="#ppt_x"/>
                                          </p:val>
                                        </p:tav>
                                      </p:tavLst>
                                    </p:anim>
                                    <p:anim calcmode="lin" valueType="num">
                                      <p:cBhvr>
                                        <p:cTn id="48" dur="1000" fill="hold"/>
                                        <p:tgtEl>
                                          <p:spTgt spid="7">
                                            <p:txEl>
                                              <p:pRg st="7" end="7"/>
                                            </p:txEl>
                                          </p:spTgt>
                                        </p:tgtEl>
                                        <p:attrNameLst>
                                          <p:attrName>ppt_y</p:attrName>
                                        </p:attrNameLst>
                                      </p:cBhvr>
                                      <p:tavLst>
                                        <p:tav tm="0">
                                          <p:val>
                                            <p:strVal val="#ppt_y+.1"/>
                                          </p:val>
                                        </p:tav>
                                        <p:tav tm="100000">
                                          <p:val>
                                            <p:strVal val="#ppt_y"/>
                                          </p:val>
                                        </p:tav>
                                      </p:tavLst>
                                    </p:anim>
                                  </p:childTnLst>
                                </p:cTn>
                              </p:par>
                              <p:par>
                                <p:cTn id="49" presetID="42" presetClass="entr" presetSubtype="0" fill="hold" grpId="0" nodeType="withEffect">
                                  <p:stCondLst>
                                    <p:cond delay="0"/>
                                  </p:stCondLst>
                                  <p:childTnLst>
                                    <p:set>
                                      <p:cBhvr>
                                        <p:cTn id="50" dur="1" fill="hold">
                                          <p:stCondLst>
                                            <p:cond delay="0"/>
                                          </p:stCondLst>
                                        </p:cTn>
                                        <p:tgtEl>
                                          <p:spTgt spid="7">
                                            <p:txEl>
                                              <p:pRg st="8" end="8"/>
                                            </p:txEl>
                                          </p:spTgt>
                                        </p:tgtEl>
                                        <p:attrNameLst>
                                          <p:attrName>style.visibility</p:attrName>
                                        </p:attrNameLst>
                                      </p:cBhvr>
                                      <p:to>
                                        <p:strVal val="visible"/>
                                      </p:to>
                                    </p:set>
                                    <p:animEffect transition="in" filter="fade">
                                      <p:cBhvr>
                                        <p:cTn id="51" dur="1000"/>
                                        <p:tgtEl>
                                          <p:spTgt spid="7">
                                            <p:txEl>
                                              <p:pRg st="8" end="8"/>
                                            </p:txEl>
                                          </p:spTgt>
                                        </p:tgtEl>
                                      </p:cBhvr>
                                    </p:animEffect>
                                    <p:anim calcmode="lin" valueType="num">
                                      <p:cBhvr>
                                        <p:cTn id="52" dur="1000" fill="hold"/>
                                        <p:tgtEl>
                                          <p:spTgt spid="7">
                                            <p:txEl>
                                              <p:pRg st="8" end="8"/>
                                            </p:txEl>
                                          </p:spTgt>
                                        </p:tgtEl>
                                        <p:attrNameLst>
                                          <p:attrName>ppt_x</p:attrName>
                                        </p:attrNameLst>
                                      </p:cBhvr>
                                      <p:tavLst>
                                        <p:tav tm="0">
                                          <p:val>
                                            <p:strVal val="#ppt_x"/>
                                          </p:val>
                                        </p:tav>
                                        <p:tav tm="100000">
                                          <p:val>
                                            <p:strVal val="#ppt_x"/>
                                          </p:val>
                                        </p:tav>
                                      </p:tavLst>
                                    </p:anim>
                                    <p:anim calcmode="lin" valueType="num">
                                      <p:cBhvr>
                                        <p:cTn id="53" dur="1000" fill="hold"/>
                                        <p:tgtEl>
                                          <p:spTgt spid="7">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57200" y="274638"/>
            <a:ext cx="6959600" cy="1143000"/>
          </a:xfrm>
        </p:spPr>
        <p:txBody>
          <a:bodyPr>
            <a:normAutofit/>
          </a:bodyPr>
          <a:lstStyle/>
          <a:p>
            <a:r>
              <a:rPr lang="en-US" sz="3200" dirty="0" smtClean="0">
                <a:solidFill>
                  <a:srgbClr val="C00000"/>
                </a:solidFill>
                <a:latin typeface="Ericsson Capital TT Regular"/>
                <a:cs typeface="Ericsson Capital TT Regular"/>
              </a:rPr>
              <a:t>Targeted preflight E-mails</a:t>
            </a:r>
            <a:endParaRPr lang="en-US" sz="3200" dirty="0">
              <a:solidFill>
                <a:srgbClr val="C00000"/>
              </a:solidFill>
              <a:latin typeface="Ericsson Capital TT Regular"/>
              <a:cs typeface="Ericsson Capital TT Regular"/>
            </a:endParaRPr>
          </a:p>
        </p:txBody>
      </p:sp>
      <p:pic>
        <p:nvPicPr>
          <p:cNvPr id="5" name="Content Placeholder 11"/>
          <p:cNvPicPr>
            <a:picLocks noGrp="1" noChangeAspect="1"/>
          </p:cNvPicPr>
          <p:nvPr>
            <p:ph idx="1"/>
          </p:nvPr>
        </p:nvPicPr>
        <p:blipFill>
          <a:blip r:embed="rId2"/>
          <a:srcRect t="5537" b="5537"/>
          <a:stretch>
            <a:fillRect/>
          </a:stretch>
        </p:blipFill>
        <p:spPr>
          <a:xfrm>
            <a:off x="457200" y="1600200"/>
            <a:ext cx="8229600" cy="4525963"/>
          </a:xfrm>
        </p:spPr>
      </p:pic>
    </p:spTree>
    <p:extLst>
      <p:ext uri="{BB962C8B-B14F-4D97-AF65-F5344CB8AC3E}">
        <p14:creationId xmlns:p14="http://schemas.microsoft.com/office/powerpoint/2010/main" val="504250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57200" y="274638"/>
            <a:ext cx="7899400" cy="1143000"/>
          </a:xfrm>
        </p:spPr>
        <p:txBody>
          <a:bodyPr>
            <a:normAutofit/>
          </a:bodyPr>
          <a:lstStyle/>
          <a:p>
            <a:r>
              <a:rPr lang="en-US" sz="3200" dirty="0">
                <a:solidFill>
                  <a:srgbClr val="C00000"/>
                </a:solidFill>
                <a:latin typeface="Ericsson Capital TT" charset="0"/>
              </a:rPr>
              <a:t>But that Takes Two </a:t>
            </a:r>
            <a:r>
              <a:rPr lang="en-US" sz="3200" dirty="0" smtClean="0">
                <a:solidFill>
                  <a:srgbClr val="C00000"/>
                </a:solidFill>
                <a:latin typeface="Ericsson Capital TT" charset="0"/>
              </a:rPr>
              <a:t>Hours!</a:t>
            </a:r>
            <a:endParaRPr lang="en-US" sz="3200" dirty="0">
              <a:solidFill>
                <a:srgbClr val="C00000"/>
              </a:solidFill>
              <a:latin typeface="Ericsson Capital TT" charset="0"/>
            </a:endParaRPr>
          </a:p>
        </p:txBody>
      </p:sp>
      <p:pic>
        <p:nvPicPr>
          <p:cNvPr id="5" name="Picture 4" descr="Amazon+River+Raft+Race+2006+100.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5813" y="2823355"/>
            <a:ext cx="4415238" cy="2936133"/>
          </a:xfrm>
          <a:prstGeom prst="rect">
            <a:avLst/>
          </a:prstGeom>
        </p:spPr>
      </p:pic>
      <p:sp>
        <p:nvSpPr>
          <p:cNvPr id="6" name="Rectangle 5"/>
          <p:cNvSpPr/>
          <p:nvPr/>
        </p:nvSpPr>
        <p:spPr>
          <a:xfrm>
            <a:off x="655093" y="5978216"/>
            <a:ext cx="8338782" cy="400110"/>
          </a:xfrm>
          <a:prstGeom prst="rect">
            <a:avLst/>
          </a:prstGeom>
        </p:spPr>
        <p:txBody>
          <a:bodyPr wrap="square">
            <a:spAutoFit/>
          </a:bodyPr>
          <a:lstStyle/>
          <a:p>
            <a:pPr>
              <a:buClr>
                <a:schemeClr val="tx2">
                  <a:lumMod val="60000"/>
                  <a:lumOff val="40000"/>
                </a:schemeClr>
              </a:buClr>
            </a:pPr>
            <a:r>
              <a:rPr lang="en-US" dirty="0">
                <a:solidFill>
                  <a:srgbClr val="C00000"/>
                </a:solidFill>
              </a:rPr>
              <a:t>That’s a raft with 50 passengers and one may have a sharp object…</a:t>
            </a:r>
          </a:p>
        </p:txBody>
      </p:sp>
      <p:sp>
        <p:nvSpPr>
          <p:cNvPr id="7" name="TextBox 6"/>
          <p:cNvSpPr txBox="1"/>
          <p:nvPr/>
        </p:nvSpPr>
        <p:spPr>
          <a:xfrm>
            <a:off x="655093" y="1310185"/>
            <a:ext cx="7151426" cy="1631216"/>
          </a:xfrm>
          <a:prstGeom prst="rect">
            <a:avLst/>
          </a:prstGeom>
          <a:noFill/>
        </p:spPr>
        <p:txBody>
          <a:bodyPr wrap="square" rtlCol="0">
            <a:spAutoFit/>
          </a:bodyPr>
          <a:lstStyle/>
          <a:p>
            <a:pPr>
              <a:buClr>
                <a:schemeClr val="tx2">
                  <a:lumMod val="60000"/>
                  <a:lumOff val="40000"/>
                </a:schemeClr>
              </a:buClr>
            </a:pPr>
            <a:r>
              <a:rPr lang="en-US" dirty="0"/>
              <a:t>One hour for the build and one hour for the sanity test</a:t>
            </a:r>
          </a:p>
          <a:p>
            <a:pPr>
              <a:buClr>
                <a:schemeClr val="tx2">
                  <a:lumMod val="60000"/>
                  <a:lumOff val="40000"/>
                </a:schemeClr>
              </a:buClr>
            </a:pPr>
            <a:r>
              <a:rPr lang="en-US" dirty="0"/>
              <a:t>This means that there might be quite a few commits in each preflight—perhaps 50</a:t>
            </a:r>
          </a:p>
          <a:p>
            <a:endParaRPr lang="en-US" dirty="0"/>
          </a:p>
        </p:txBody>
      </p:sp>
    </p:spTree>
    <p:extLst>
      <p:ext uri="{BB962C8B-B14F-4D97-AF65-F5344CB8AC3E}">
        <p14:creationId xmlns:p14="http://schemas.microsoft.com/office/powerpoint/2010/main" val="4253574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343705" y="-13645"/>
            <a:ext cx="8229600" cy="1143000"/>
          </a:xfrm>
        </p:spPr>
        <p:txBody>
          <a:bodyPr>
            <a:normAutofit/>
          </a:bodyPr>
          <a:lstStyle/>
          <a:p>
            <a:r>
              <a:rPr lang="en-US" sz="3200" dirty="0">
                <a:solidFill>
                  <a:srgbClr val="C00000"/>
                </a:solidFill>
                <a:latin typeface="Ericsson Capital TT" charset="0"/>
              </a:rPr>
              <a:t>Pipelining to the Rescue</a:t>
            </a:r>
          </a:p>
        </p:txBody>
      </p:sp>
      <p:graphicFrame>
        <p:nvGraphicFramePr>
          <p:cNvPr id="5" name="Content Placeholder 3"/>
          <p:cNvGraphicFramePr>
            <a:graphicFrameLocks noGrp="1"/>
          </p:cNvGraphicFramePr>
          <p:nvPr>
            <p:ph idx="1"/>
            <p:extLst>
              <p:ext uri="{D42A27DB-BD31-4B8C-83A1-F6EECF244321}">
                <p14:modId xmlns:p14="http://schemas.microsoft.com/office/powerpoint/2010/main" val="1962364318"/>
              </p:ext>
            </p:extLst>
          </p:nvPr>
        </p:nvGraphicFramePr>
        <p:xfrm>
          <a:off x="294151" y="997233"/>
          <a:ext cx="3007822" cy="281763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6" name="Content Placeholder 3"/>
          <p:cNvGraphicFramePr>
            <a:graphicFrameLocks/>
          </p:cNvGraphicFramePr>
          <p:nvPr>
            <p:extLst>
              <p:ext uri="{D42A27DB-BD31-4B8C-83A1-F6EECF244321}">
                <p14:modId xmlns:p14="http://schemas.microsoft.com/office/powerpoint/2010/main" val="3054323018"/>
              </p:ext>
            </p:extLst>
          </p:nvPr>
        </p:nvGraphicFramePr>
        <p:xfrm>
          <a:off x="3575700" y="1963445"/>
          <a:ext cx="3007822" cy="2817635"/>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7" name="TextBox 6"/>
          <p:cNvSpPr txBox="1"/>
          <p:nvPr/>
        </p:nvSpPr>
        <p:spPr>
          <a:xfrm>
            <a:off x="7117943" y="1241897"/>
            <a:ext cx="1905072" cy="369332"/>
          </a:xfrm>
          <a:prstGeom prst="rect">
            <a:avLst/>
          </a:prstGeom>
          <a:noFill/>
        </p:spPr>
        <p:txBody>
          <a:bodyPr wrap="square" rtlCol="0">
            <a:spAutoFit/>
          </a:bodyPr>
          <a:lstStyle/>
          <a:p>
            <a:r>
              <a:rPr lang="en-US" dirty="0" smtClean="0"/>
              <a:t> Hour 0</a:t>
            </a:r>
            <a:endParaRPr lang="en-US" dirty="0"/>
          </a:p>
        </p:txBody>
      </p:sp>
      <p:sp>
        <p:nvSpPr>
          <p:cNvPr id="8" name="TextBox 7"/>
          <p:cNvSpPr txBox="1"/>
          <p:nvPr/>
        </p:nvSpPr>
        <p:spPr>
          <a:xfrm>
            <a:off x="7092818" y="2313881"/>
            <a:ext cx="1905072" cy="369332"/>
          </a:xfrm>
          <a:prstGeom prst="rect">
            <a:avLst/>
          </a:prstGeom>
          <a:noFill/>
        </p:spPr>
        <p:txBody>
          <a:bodyPr wrap="square" rtlCol="0">
            <a:spAutoFit/>
          </a:bodyPr>
          <a:lstStyle/>
          <a:p>
            <a:r>
              <a:rPr lang="en-US" dirty="0" smtClean="0"/>
              <a:t> Hour 1</a:t>
            </a:r>
            <a:endParaRPr lang="en-US" dirty="0"/>
          </a:p>
        </p:txBody>
      </p:sp>
      <p:sp>
        <p:nvSpPr>
          <p:cNvPr id="9" name="TextBox 8"/>
          <p:cNvSpPr txBox="1"/>
          <p:nvPr/>
        </p:nvSpPr>
        <p:spPr>
          <a:xfrm>
            <a:off x="7117943" y="3212895"/>
            <a:ext cx="1905072" cy="369332"/>
          </a:xfrm>
          <a:prstGeom prst="rect">
            <a:avLst/>
          </a:prstGeom>
          <a:noFill/>
        </p:spPr>
        <p:txBody>
          <a:bodyPr wrap="square" rtlCol="0">
            <a:spAutoFit/>
          </a:bodyPr>
          <a:lstStyle/>
          <a:p>
            <a:r>
              <a:rPr lang="en-US" dirty="0" smtClean="0"/>
              <a:t> Hour 2</a:t>
            </a:r>
            <a:endParaRPr lang="en-US" dirty="0"/>
          </a:p>
        </p:txBody>
      </p:sp>
      <p:sp>
        <p:nvSpPr>
          <p:cNvPr id="10" name="TextBox 9"/>
          <p:cNvSpPr txBox="1"/>
          <p:nvPr/>
        </p:nvSpPr>
        <p:spPr>
          <a:xfrm>
            <a:off x="7092818" y="4149106"/>
            <a:ext cx="1905072" cy="369332"/>
          </a:xfrm>
          <a:prstGeom prst="rect">
            <a:avLst/>
          </a:prstGeom>
          <a:noFill/>
        </p:spPr>
        <p:txBody>
          <a:bodyPr wrap="square" rtlCol="0">
            <a:spAutoFit/>
          </a:bodyPr>
          <a:lstStyle/>
          <a:p>
            <a:r>
              <a:rPr lang="en-US" dirty="0" smtClean="0"/>
              <a:t> Hour 3</a:t>
            </a:r>
            <a:endParaRPr lang="en-US" dirty="0"/>
          </a:p>
        </p:txBody>
      </p:sp>
      <p:sp>
        <p:nvSpPr>
          <p:cNvPr id="11" name="TextBox 10"/>
          <p:cNvSpPr txBox="1"/>
          <p:nvPr/>
        </p:nvSpPr>
        <p:spPr>
          <a:xfrm>
            <a:off x="0" y="5094978"/>
            <a:ext cx="9532237" cy="1323439"/>
          </a:xfrm>
          <a:prstGeom prst="rect">
            <a:avLst/>
          </a:prstGeom>
          <a:noFill/>
        </p:spPr>
        <p:txBody>
          <a:bodyPr wrap="square" rtlCol="0">
            <a:spAutoFit/>
          </a:bodyPr>
          <a:lstStyle/>
          <a:p>
            <a:r>
              <a:rPr lang="en-US" dirty="0"/>
              <a:t>Scheduled by Electric Commander</a:t>
            </a:r>
            <a:r>
              <a:rPr lang="en-US" dirty="0" smtClean="0"/>
              <a:t>:    </a:t>
            </a:r>
            <a:r>
              <a:rPr lang="en-US" dirty="0"/>
              <a:t>One Electric Accelerator “Build Resource”</a:t>
            </a:r>
          </a:p>
          <a:p>
            <a:r>
              <a:rPr lang="en-US" dirty="0"/>
              <a:t>    </a:t>
            </a:r>
            <a:r>
              <a:rPr lang="en-US" dirty="0" smtClean="0"/>
              <a:t>                                                                 +     One </a:t>
            </a:r>
            <a:r>
              <a:rPr lang="en-US" dirty="0"/>
              <a:t>“Test Resource</a:t>
            </a:r>
            <a:r>
              <a:rPr lang="en-US" dirty="0" smtClean="0"/>
              <a:t>”   </a:t>
            </a:r>
          </a:p>
          <a:p>
            <a:r>
              <a:rPr lang="en-US" dirty="0" smtClean="0">
                <a:solidFill>
                  <a:srgbClr val="C00000"/>
                </a:solidFill>
              </a:rPr>
              <a:t>                                                                         = One preflight per hour</a:t>
            </a:r>
            <a:endParaRPr lang="en-US" dirty="0">
              <a:solidFill>
                <a:srgbClr val="C00000"/>
              </a:solidFill>
            </a:endParaRPr>
          </a:p>
        </p:txBody>
      </p:sp>
    </p:spTree>
    <p:extLst>
      <p:ext uri="{BB962C8B-B14F-4D97-AF65-F5344CB8AC3E}">
        <p14:creationId xmlns:p14="http://schemas.microsoft.com/office/powerpoint/2010/main" val="3444728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anim calcmode="lin" valueType="num">
                                      <p:cBhvr>
                                        <p:cTn id="18" dur="1000" fill="hold"/>
                                        <p:tgtEl>
                                          <p:spTgt spid="7"/>
                                        </p:tgtEl>
                                        <p:attrNameLst>
                                          <p:attrName>ppt_x</p:attrName>
                                        </p:attrNameLst>
                                      </p:cBhvr>
                                      <p:tavLst>
                                        <p:tav tm="0">
                                          <p:val>
                                            <p:strVal val="#ppt_x"/>
                                          </p:val>
                                        </p:tav>
                                        <p:tav tm="100000">
                                          <p:val>
                                            <p:strVal val="#ppt_x"/>
                                          </p:val>
                                        </p:tav>
                                      </p:tavLst>
                                    </p:anim>
                                    <p:anim calcmode="lin" valueType="num">
                                      <p:cBhvr>
                                        <p:cTn id="19" dur="1000" fill="hold"/>
                                        <p:tgtEl>
                                          <p:spTgt spid="7"/>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1000"/>
                                        <p:tgtEl>
                                          <p:spTgt spid="8"/>
                                        </p:tgtEl>
                                      </p:cBhvr>
                                    </p:animEffect>
                                    <p:anim calcmode="lin" valueType="num">
                                      <p:cBhvr>
                                        <p:cTn id="23" dur="1000" fill="hold"/>
                                        <p:tgtEl>
                                          <p:spTgt spid="8"/>
                                        </p:tgtEl>
                                        <p:attrNameLst>
                                          <p:attrName>ppt_x</p:attrName>
                                        </p:attrNameLst>
                                      </p:cBhvr>
                                      <p:tavLst>
                                        <p:tav tm="0">
                                          <p:val>
                                            <p:strVal val="#ppt_x"/>
                                          </p:val>
                                        </p:tav>
                                        <p:tav tm="100000">
                                          <p:val>
                                            <p:strVal val="#ppt_x"/>
                                          </p:val>
                                        </p:tav>
                                      </p:tavLst>
                                    </p:anim>
                                    <p:anim calcmode="lin" valueType="num">
                                      <p:cBhvr>
                                        <p:cTn id="24" dur="1000" fill="hold"/>
                                        <p:tgtEl>
                                          <p:spTgt spid="8"/>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1000"/>
                                        <p:tgtEl>
                                          <p:spTgt spid="9"/>
                                        </p:tgtEl>
                                      </p:cBhvr>
                                    </p:animEffect>
                                    <p:anim calcmode="lin" valueType="num">
                                      <p:cBhvr>
                                        <p:cTn id="28" dur="1000" fill="hold"/>
                                        <p:tgtEl>
                                          <p:spTgt spid="9"/>
                                        </p:tgtEl>
                                        <p:attrNameLst>
                                          <p:attrName>ppt_x</p:attrName>
                                        </p:attrNameLst>
                                      </p:cBhvr>
                                      <p:tavLst>
                                        <p:tav tm="0">
                                          <p:val>
                                            <p:strVal val="#ppt_x"/>
                                          </p:val>
                                        </p:tav>
                                        <p:tav tm="100000">
                                          <p:val>
                                            <p:strVal val="#ppt_x"/>
                                          </p:val>
                                        </p:tav>
                                      </p:tavLst>
                                    </p:anim>
                                    <p:anim calcmode="lin" valueType="num">
                                      <p:cBhvr>
                                        <p:cTn id="29" dur="1000" fill="hold"/>
                                        <p:tgtEl>
                                          <p:spTgt spid="9"/>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1000"/>
                                        <p:tgtEl>
                                          <p:spTgt spid="10"/>
                                        </p:tgtEl>
                                      </p:cBhvr>
                                    </p:animEffect>
                                    <p:anim calcmode="lin" valueType="num">
                                      <p:cBhvr>
                                        <p:cTn id="33" dur="1000" fill="hold"/>
                                        <p:tgtEl>
                                          <p:spTgt spid="10"/>
                                        </p:tgtEl>
                                        <p:attrNameLst>
                                          <p:attrName>ppt_x</p:attrName>
                                        </p:attrNameLst>
                                      </p:cBhvr>
                                      <p:tavLst>
                                        <p:tav tm="0">
                                          <p:val>
                                            <p:strVal val="#ppt_x"/>
                                          </p:val>
                                        </p:tav>
                                        <p:tav tm="100000">
                                          <p:val>
                                            <p:strVal val="#ppt_x"/>
                                          </p:val>
                                        </p:tav>
                                      </p:tavLst>
                                    </p:anim>
                                    <p:anim calcmode="lin" valueType="num">
                                      <p:cBhvr>
                                        <p:cTn id="34"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grpId="0" nodeType="clickEffect">
                                  <p:stCondLst>
                                    <p:cond delay="0"/>
                                  </p:stCondLst>
                                  <p:childTnLst>
                                    <p:set>
                                      <p:cBhvr>
                                        <p:cTn id="38" dur="1" fill="hold">
                                          <p:stCondLst>
                                            <p:cond delay="0"/>
                                          </p:stCondLst>
                                        </p:cTn>
                                        <p:tgtEl>
                                          <p:spTgt spid="11"/>
                                        </p:tgtEl>
                                        <p:attrNameLst>
                                          <p:attrName>style.visibility</p:attrName>
                                        </p:attrNameLst>
                                      </p:cBhvr>
                                      <p:to>
                                        <p:strVal val="visible"/>
                                      </p:to>
                                    </p:set>
                                    <p:animEffect transition="in" filter="fade">
                                      <p:cBhvr>
                                        <p:cTn id="39" dur="1000"/>
                                        <p:tgtEl>
                                          <p:spTgt spid="11"/>
                                        </p:tgtEl>
                                      </p:cBhvr>
                                    </p:animEffect>
                                    <p:anim calcmode="lin" valueType="num">
                                      <p:cBhvr>
                                        <p:cTn id="40" dur="1000" fill="hold"/>
                                        <p:tgtEl>
                                          <p:spTgt spid="11"/>
                                        </p:tgtEl>
                                        <p:attrNameLst>
                                          <p:attrName>ppt_x</p:attrName>
                                        </p:attrNameLst>
                                      </p:cBhvr>
                                      <p:tavLst>
                                        <p:tav tm="0">
                                          <p:val>
                                            <p:strVal val="#ppt_x"/>
                                          </p:val>
                                        </p:tav>
                                        <p:tav tm="100000">
                                          <p:val>
                                            <p:strVal val="#ppt_x"/>
                                          </p:val>
                                        </p:tav>
                                      </p:tavLst>
                                    </p:anim>
                                    <p:anim calcmode="lin" valueType="num">
                                      <p:cBhvr>
                                        <p:cTn id="41"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Graphic spid="6" grpId="0">
        <p:bldAsOne/>
      </p:bldGraphic>
      <p:bldP spid="7" grpId="0"/>
      <p:bldP spid="8" grpId="0"/>
      <p:bldP spid="9" grpId="0"/>
      <p:bldP spid="10" grpId="0"/>
      <p:bldP spid="11"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57200" y="274638"/>
            <a:ext cx="8229600" cy="1143000"/>
          </a:xfrm>
        </p:spPr>
        <p:txBody>
          <a:bodyPr>
            <a:noAutofit/>
          </a:bodyPr>
          <a:lstStyle/>
          <a:p>
            <a:r>
              <a:rPr lang="en-US" sz="2800" dirty="0" smtClean="0">
                <a:solidFill>
                  <a:srgbClr val="C00000"/>
                </a:solidFill>
                <a:latin typeface="Ericsson Capital TT" charset="0"/>
              </a:rPr>
              <a:t>Preflight summary stats for July 10th</a:t>
            </a:r>
            <a:endParaRPr lang="en-US" sz="2800" dirty="0">
              <a:solidFill>
                <a:srgbClr val="C00000"/>
              </a:solidFill>
              <a:latin typeface="Ericsson Capital TT" charset="0"/>
            </a:endParaRPr>
          </a:p>
        </p:txBody>
      </p:sp>
      <p:pic>
        <p:nvPicPr>
          <p:cNvPr id="5" name="Content Placeholder 10"/>
          <p:cNvPicPr>
            <a:picLocks noGrp="1" noChangeAspect="1"/>
          </p:cNvPicPr>
          <p:nvPr>
            <p:ph idx="1"/>
          </p:nvPr>
        </p:nvPicPr>
        <p:blipFill>
          <a:blip r:embed="rId2"/>
          <a:srcRect t="-19240" b="-19240"/>
          <a:stretch>
            <a:fillRect/>
          </a:stretch>
        </p:blipFill>
        <p:spPr>
          <a:xfrm>
            <a:off x="368300" y="1417638"/>
            <a:ext cx="8560775" cy="3916362"/>
          </a:xfrm>
        </p:spPr>
      </p:pic>
    </p:spTree>
    <p:extLst>
      <p:ext uri="{BB962C8B-B14F-4D97-AF65-F5344CB8AC3E}">
        <p14:creationId xmlns:p14="http://schemas.microsoft.com/office/powerpoint/2010/main" val="3282391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p:cNvSpPr>
            <a:spLocks noGrp="1" noChangeArrowheads="1"/>
          </p:cNvSpPr>
          <p:nvPr>
            <p:ph type="title" idx="4294967295"/>
          </p:nvPr>
        </p:nvSpPr>
        <p:spPr>
          <a:xfrm>
            <a:off x="372055" y="289718"/>
            <a:ext cx="6880899" cy="487363"/>
          </a:xfrm>
          <a:ln/>
        </p:spPr>
        <p:txBody>
          <a:bodyPr>
            <a:noAutofit/>
          </a:bodyPr>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3200" dirty="0" smtClean="0">
                <a:solidFill>
                  <a:srgbClr val="CC3300"/>
                </a:solidFill>
                <a:ea typeface="宋体" pitchFamily="2" charset="-122"/>
              </a:rPr>
              <a:t>About Ericsson	</a:t>
            </a:r>
            <a:endParaRPr lang="en-US" sz="3200" dirty="0">
              <a:solidFill>
                <a:srgbClr val="CC3300"/>
              </a:solidFill>
              <a:ea typeface="宋体" pitchFamily="2" charset="-122"/>
            </a:endParaRPr>
          </a:p>
        </p:txBody>
      </p:sp>
      <p:pic>
        <p:nvPicPr>
          <p:cNvPr id="5" name="Picture 2" descr="C:\Users\eanknem\Documents\Rick's ppt\VOR2008___Ericsson_4___record.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0" y="1735540"/>
            <a:ext cx="4803602" cy="32004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280088" y="849252"/>
            <a:ext cx="3810000" cy="400110"/>
          </a:xfrm>
          <a:prstGeom prst="rect">
            <a:avLst/>
          </a:prstGeom>
          <a:noFill/>
        </p:spPr>
        <p:txBody>
          <a:bodyPr wrap="square" rtlCol="0">
            <a:spAutoFit/>
          </a:bodyPr>
          <a:lstStyle/>
          <a:p>
            <a:r>
              <a:rPr lang="en-US" dirty="0">
                <a:solidFill>
                  <a:schemeClr val="tx1">
                    <a:lumMod val="95000"/>
                    <a:lumOff val="5000"/>
                  </a:schemeClr>
                </a:solidFill>
              </a:rPr>
              <a:t>Founded in </a:t>
            </a:r>
            <a:r>
              <a:rPr lang="en-US" dirty="0">
                <a:solidFill>
                  <a:srgbClr val="C00000"/>
                </a:solidFill>
              </a:rPr>
              <a:t>1876</a:t>
            </a:r>
            <a:r>
              <a:rPr lang="en-US" dirty="0" smtClean="0">
                <a:solidFill>
                  <a:schemeClr val="tx1">
                    <a:lumMod val="50000"/>
                  </a:schemeClr>
                </a:solidFill>
              </a:rPr>
              <a:t>	</a:t>
            </a:r>
            <a:endParaRPr lang="en-US" dirty="0">
              <a:solidFill>
                <a:schemeClr val="tx1">
                  <a:lumMod val="50000"/>
                </a:schemeClr>
              </a:solidFill>
            </a:endParaRPr>
          </a:p>
        </p:txBody>
      </p:sp>
      <p:sp>
        <p:nvSpPr>
          <p:cNvPr id="9" name="TextBox 8"/>
          <p:cNvSpPr txBox="1"/>
          <p:nvPr/>
        </p:nvSpPr>
        <p:spPr>
          <a:xfrm>
            <a:off x="303815" y="1249362"/>
            <a:ext cx="7054755" cy="400110"/>
          </a:xfrm>
          <a:prstGeom prst="rect">
            <a:avLst/>
          </a:prstGeom>
          <a:noFill/>
        </p:spPr>
        <p:txBody>
          <a:bodyPr wrap="square" rtlCol="0">
            <a:spAutoFit/>
          </a:bodyPr>
          <a:lstStyle/>
          <a:p>
            <a:r>
              <a:rPr lang="en-US" dirty="0">
                <a:solidFill>
                  <a:schemeClr val="tx1">
                    <a:lumMod val="95000"/>
                    <a:lumOff val="5000"/>
                  </a:schemeClr>
                </a:solidFill>
              </a:rPr>
              <a:t>Leaders in telecom company with 100K+ employees </a:t>
            </a:r>
          </a:p>
        </p:txBody>
      </p:sp>
      <p:sp>
        <p:nvSpPr>
          <p:cNvPr id="10" name="TextBox 9"/>
          <p:cNvSpPr txBox="1"/>
          <p:nvPr/>
        </p:nvSpPr>
        <p:spPr>
          <a:xfrm>
            <a:off x="116312" y="5068346"/>
            <a:ext cx="9239535" cy="1785104"/>
          </a:xfrm>
          <a:prstGeom prst="rect">
            <a:avLst/>
          </a:prstGeom>
          <a:noFill/>
        </p:spPr>
        <p:txBody>
          <a:bodyPr wrap="square" rtlCol="0">
            <a:spAutoFit/>
          </a:bodyPr>
          <a:lstStyle/>
          <a:p>
            <a:pPr marL="274320" lvl="1" defTabSz="457200">
              <a:spcBef>
                <a:spcPct val="0"/>
              </a:spcBef>
              <a:buClr>
                <a:srgbClr val="000000"/>
              </a:buClr>
              <a:buSzPct val="100000"/>
            </a:pPr>
            <a:r>
              <a:rPr lang="en-US" dirty="0">
                <a:solidFill>
                  <a:schemeClr val="tx1">
                    <a:lumMod val="95000"/>
                    <a:lumOff val="5000"/>
                  </a:schemeClr>
                </a:solidFill>
              </a:rPr>
              <a:t>The networks group of which I am a part delivers products and solutions for:</a:t>
            </a:r>
          </a:p>
          <a:p>
            <a:pPr marL="617220" lvl="1" indent="-342900" defTabSz="457200">
              <a:spcBef>
                <a:spcPct val="0"/>
              </a:spcBef>
              <a:buClr>
                <a:srgbClr val="000000"/>
              </a:buClr>
              <a:buSzPct val="100000"/>
              <a:buFont typeface="Arial" panose="020B0604020202020204" pitchFamily="34" charset="0"/>
              <a:buChar char="•"/>
            </a:pPr>
            <a:r>
              <a:rPr lang="en-US" dirty="0">
                <a:solidFill>
                  <a:schemeClr val="tx1">
                    <a:lumMod val="95000"/>
                    <a:lumOff val="5000"/>
                  </a:schemeClr>
                </a:solidFill>
              </a:rPr>
              <a:t>Mobile radio and cellphone access</a:t>
            </a:r>
          </a:p>
          <a:p>
            <a:pPr marL="617220" lvl="1" indent="-342900" defTabSz="457200">
              <a:spcBef>
                <a:spcPct val="0"/>
              </a:spcBef>
              <a:buClr>
                <a:srgbClr val="000000"/>
              </a:buClr>
              <a:buSzPct val="100000"/>
              <a:buFont typeface="Arial" panose="020B0604020202020204" pitchFamily="34" charset="0"/>
              <a:buChar char="•"/>
            </a:pPr>
            <a:r>
              <a:rPr lang="en-US" dirty="0">
                <a:solidFill>
                  <a:schemeClr val="tx1">
                    <a:lumMod val="95000"/>
                    <a:lumOff val="5000"/>
                  </a:schemeClr>
                </a:solidFill>
              </a:rPr>
              <a:t>Internet protocol transport</a:t>
            </a:r>
          </a:p>
          <a:p>
            <a:pPr marL="617220" lvl="1" indent="-342900" defTabSz="457200">
              <a:spcBef>
                <a:spcPct val="0"/>
              </a:spcBef>
              <a:buClr>
                <a:srgbClr val="000000"/>
              </a:buClr>
              <a:buSzPct val="100000"/>
              <a:buFont typeface="Arial" panose="020B0604020202020204" pitchFamily="34" charset="0"/>
              <a:buChar char="•"/>
            </a:pPr>
            <a:r>
              <a:rPr lang="en-US" dirty="0">
                <a:solidFill>
                  <a:schemeClr val="tx1">
                    <a:lumMod val="95000"/>
                    <a:lumOff val="5000"/>
                  </a:schemeClr>
                </a:solidFill>
              </a:rPr>
              <a:t>Core networks</a:t>
            </a:r>
          </a:p>
          <a:p>
            <a:endParaRPr lang="en-US" dirty="0" smtClean="0">
              <a:solidFill>
                <a:schemeClr val="tx1">
                  <a:lumMod val="95000"/>
                  <a:lumOff val="5000"/>
                </a:schemeClr>
              </a:solidFill>
            </a:endParaRPr>
          </a:p>
        </p:txBody>
      </p:sp>
    </p:spTree>
    <p:extLst>
      <p:ext uri="{BB962C8B-B14F-4D97-AF65-F5344CB8AC3E}">
        <p14:creationId xmlns:p14="http://schemas.microsoft.com/office/powerpoint/2010/main" val="40731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anim calcmode="lin" valueType="num">
                                      <p:cBhvr>
                                        <p:cTn id="18" dur="1000" fill="hold"/>
                                        <p:tgtEl>
                                          <p:spTgt spid="7"/>
                                        </p:tgtEl>
                                        <p:attrNameLst>
                                          <p:attrName>ppt_x</p:attrName>
                                        </p:attrNameLst>
                                      </p:cBhvr>
                                      <p:tavLst>
                                        <p:tav tm="0">
                                          <p:val>
                                            <p:strVal val="#ppt_x"/>
                                          </p:val>
                                        </p:tav>
                                        <p:tav tm="100000">
                                          <p:val>
                                            <p:strVal val="#ppt_x"/>
                                          </p:val>
                                        </p:tav>
                                      </p:tavLst>
                                    </p:anim>
                                    <p:anim calcmode="lin" valueType="num">
                                      <p:cBhvr>
                                        <p:cTn id="19" dur="1000" fill="hold"/>
                                        <p:tgtEl>
                                          <p:spTgt spid="7"/>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1000"/>
                                        <p:tgtEl>
                                          <p:spTgt spid="10"/>
                                        </p:tgtEl>
                                      </p:cBhvr>
                                    </p:animEffect>
                                    <p:anim calcmode="lin" valueType="num">
                                      <p:cBhvr>
                                        <p:cTn id="23" dur="1000" fill="hold"/>
                                        <p:tgtEl>
                                          <p:spTgt spid="10"/>
                                        </p:tgtEl>
                                        <p:attrNameLst>
                                          <p:attrName>ppt_x</p:attrName>
                                        </p:attrNameLst>
                                      </p:cBhvr>
                                      <p:tavLst>
                                        <p:tav tm="0">
                                          <p:val>
                                            <p:strVal val="#ppt_x"/>
                                          </p:val>
                                        </p:tav>
                                        <p:tav tm="100000">
                                          <p:val>
                                            <p:strVal val="#ppt_x"/>
                                          </p:val>
                                        </p:tav>
                                      </p:tavLst>
                                    </p:anim>
                                    <p:anim calcmode="lin" valueType="num">
                                      <p:cBhvr>
                                        <p:cTn id="24"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14" descr="j0182676.jpg"/>
          <p:cNvPicPr>
            <a:picLocks noGrp="1" noChangeAspect="1"/>
          </p:cNvPicPr>
          <p:nvPr>
            <p:ph idx="1"/>
          </p:nvPr>
        </p:nvPicPr>
        <p:blipFill rotWithShape="1">
          <a:blip r:embed="rId2">
            <a:extLst>
              <a:ext uri="{28A0092B-C50C-407E-A947-70E740481C1C}">
                <a14:useLocalDpi xmlns:a14="http://schemas.microsoft.com/office/drawing/2010/main" val="0"/>
              </a:ext>
            </a:extLst>
          </a:blip>
          <a:srcRect l="40123" t="44169" r="27161" b="18562"/>
          <a:stretch/>
        </p:blipFill>
        <p:spPr>
          <a:xfrm>
            <a:off x="723331" y="133349"/>
            <a:ext cx="7424382" cy="1250422"/>
          </a:xfrm>
        </p:spPr>
      </p:pic>
      <p:pic>
        <p:nvPicPr>
          <p:cNvPr id="5" name="Picture 4" descr="Screen Shot 2014-09-05 at 13.53.20 .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48300" y="1464733"/>
            <a:ext cx="1752600" cy="4411132"/>
          </a:xfrm>
          <a:prstGeom prst="rect">
            <a:avLst/>
          </a:prstGeom>
        </p:spPr>
      </p:pic>
      <p:sp>
        <p:nvSpPr>
          <p:cNvPr id="6" name="Title 1"/>
          <p:cNvSpPr>
            <a:spLocks noGrp="1"/>
          </p:cNvSpPr>
          <p:nvPr>
            <p:ph type="title"/>
          </p:nvPr>
        </p:nvSpPr>
        <p:spPr>
          <a:xfrm>
            <a:off x="457200" y="274637"/>
            <a:ext cx="8369300" cy="1190095"/>
          </a:xfrm>
        </p:spPr>
        <p:txBody>
          <a:bodyPr>
            <a:normAutofit/>
          </a:bodyPr>
          <a:lstStyle/>
          <a:p>
            <a:r>
              <a:rPr lang="en-US" sz="3200" dirty="0" smtClean="0">
                <a:latin typeface="Ericsson Capital TT" charset="0"/>
              </a:rPr>
              <a:t>    July 10th </a:t>
            </a:r>
            <a:r>
              <a:rPr lang="en-US" sz="3200" dirty="0">
                <a:latin typeface="Ericsson Capital TT" charset="0"/>
              </a:rPr>
              <a:t>was A Sunny Day</a:t>
            </a:r>
          </a:p>
        </p:txBody>
      </p:sp>
      <p:pic>
        <p:nvPicPr>
          <p:cNvPr id="8" name="Content Placeholder 9" descr="Screen Shot 2014-09-05 at 13.51.36 .png"/>
          <p:cNvPicPr>
            <a:picLocks noChangeAspect="1"/>
          </p:cNvPicPr>
          <p:nvPr/>
        </p:nvPicPr>
        <p:blipFill>
          <a:blip r:embed="rId4">
            <a:extLst>
              <a:ext uri="{28A0092B-C50C-407E-A947-70E740481C1C}">
                <a14:useLocalDpi xmlns:a14="http://schemas.microsoft.com/office/drawing/2010/main" val="0"/>
              </a:ext>
            </a:extLst>
          </a:blip>
          <a:srcRect l="-65561" r="-65561"/>
          <a:stretch>
            <a:fillRect/>
          </a:stretch>
        </p:blipFill>
        <p:spPr>
          <a:xfrm>
            <a:off x="-469900" y="1383770"/>
            <a:ext cx="8229600" cy="4525963"/>
          </a:xfrm>
          <a:prstGeom prst="rect">
            <a:avLst/>
          </a:prstGeom>
        </p:spPr>
      </p:pic>
    </p:spTree>
    <p:extLst>
      <p:ext uri="{BB962C8B-B14F-4D97-AF65-F5344CB8AC3E}">
        <p14:creationId xmlns:p14="http://schemas.microsoft.com/office/powerpoint/2010/main" val="948272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1000"/>
                                        <p:tgtEl>
                                          <p:spTgt spid="6"/>
                                        </p:tgtEl>
                                      </p:cBhvr>
                                    </p:animEffect>
                                    <p:anim calcmode="lin" valueType="num">
                                      <p:cBhvr>
                                        <p:cTn id="18" dur="1000" fill="hold"/>
                                        <p:tgtEl>
                                          <p:spTgt spid="6"/>
                                        </p:tgtEl>
                                        <p:attrNameLst>
                                          <p:attrName>ppt_x</p:attrName>
                                        </p:attrNameLst>
                                      </p:cBhvr>
                                      <p:tavLst>
                                        <p:tav tm="0">
                                          <p:val>
                                            <p:strVal val="#ppt_x"/>
                                          </p:val>
                                        </p:tav>
                                        <p:tav tm="100000">
                                          <p:val>
                                            <p:strVal val="#ppt_x"/>
                                          </p:val>
                                        </p:tav>
                                      </p:tavLst>
                                    </p:anim>
                                    <p:anim calcmode="lin" valueType="num">
                                      <p:cBhvr>
                                        <p:cTn id="19" dur="1000" fill="hold"/>
                                        <p:tgtEl>
                                          <p:spTgt spid="6"/>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1000"/>
                                        <p:tgtEl>
                                          <p:spTgt spid="8"/>
                                        </p:tgtEl>
                                      </p:cBhvr>
                                    </p:animEffect>
                                    <p:anim calcmode="lin" valueType="num">
                                      <p:cBhvr>
                                        <p:cTn id="23" dur="1000" fill="hold"/>
                                        <p:tgtEl>
                                          <p:spTgt spid="8"/>
                                        </p:tgtEl>
                                        <p:attrNameLst>
                                          <p:attrName>ppt_x</p:attrName>
                                        </p:attrNameLst>
                                      </p:cBhvr>
                                      <p:tavLst>
                                        <p:tav tm="0">
                                          <p:val>
                                            <p:strVal val="#ppt_x"/>
                                          </p:val>
                                        </p:tav>
                                        <p:tav tm="100000">
                                          <p:val>
                                            <p:strVal val="#ppt_x"/>
                                          </p:val>
                                        </p:tav>
                                      </p:tavLst>
                                    </p:anim>
                                    <p:anim calcmode="lin" valueType="num">
                                      <p:cBhvr>
                                        <p:cTn id="24"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4-09-05 at 14.30.36 .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9809" y="165100"/>
            <a:ext cx="7192370" cy="1252538"/>
          </a:xfrm>
          <a:prstGeom prst="rect">
            <a:avLst/>
          </a:prstGeom>
        </p:spPr>
      </p:pic>
      <p:sp>
        <p:nvSpPr>
          <p:cNvPr id="5" name="Title 1"/>
          <p:cNvSpPr>
            <a:spLocks noGrp="1"/>
          </p:cNvSpPr>
          <p:nvPr>
            <p:ph type="title"/>
          </p:nvPr>
        </p:nvSpPr>
        <p:spPr>
          <a:xfrm>
            <a:off x="457200" y="274638"/>
            <a:ext cx="8229600" cy="1143000"/>
          </a:xfrm>
        </p:spPr>
        <p:txBody>
          <a:bodyPr>
            <a:normAutofit/>
          </a:bodyPr>
          <a:lstStyle/>
          <a:p>
            <a:r>
              <a:rPr lang="en-US" sz="3200" dirty="0" smtClean="0">
                <a:solidFill>
                  <a:schemeClr val="bg1"/>
                </a:solidFill>
                <a:latin typeface="Ericsson Capital TT" charset="0"/>
              </a:rPr>
              <a:t>               Fast fail Feedback</a:t>
            </a:r>
            <a:endParaRPr lang="en-US" sz="3200" dirty="0">
              <a:solidFill>
                <a:schemeClr val="bg1"/>
              </a:solidFill>
              <a:latin typeface="Ericsson Capital TT" charset="0"/>
            </a:endParaRPr>
          </a:p>
        </p:txBody>
      </p:sp>
      <p:pic>
        <p:nvPicPr>
          <p:cNvPr id="6" name="Content Placeholder 3" descr="Screen Shot 2014-09-05 at 14.24.23 .png"/>
          <p:cNvPicPr>
            <a:picLocks noGrp="1" noChangeAspect="1"/>
          </p:cNvPicPr>
          <p:nvPr>
            <p:ph idx="1"/>
          </p:nvPr>
        </p:nvPicPr>
        <p:blipFill>
          <a:blip r:embed="rId3">
            <a:extLst>
              <a:ext uri="{28A0092B-C50C-407E-A947-70E740481C1C}">
                <a14:useLocalDpi xmlns:a14="http://schemas.microsoft.com/office/drawing/2010/main" val="0"/>
              </a:ext>
            </a:extLst>
          </a:blip>
          <a:srcRect l="-59565" r="-59565"/>
          <a:stretch>
            <a:fillRect/>
          </a:stretch>
        </p:blipFill>
        <p:spPr>
          <a:xfrm>
            <a:off x="-495300" y="1694391"/>
            <a:ext cx="8229600" cy="4496330"/>
          </a:xfrm>
        </p:spPr>
      </p:pic>
      <p:pic>
        <p:nvPicPr>
          <p:cNvPr id="7" name="Picture 6" descr="Screen Shot 2014-09-05 at 14.24.40 .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43550" y="1694391"/>
            <a:ext cx="1743112" cy="4496330"/>
          </a:xfrm>
          <a:prstGeom prst="rect">
            <a:avLst/>
          </a:prstGeom>
        </p:spPr>
      </p:pic>
    </p:spTree>
    <p:extLst>
      <p:ext uri="{BB962C8B-B14F-4D97-AF65-F5344CB8AC3E}">
        <p14:creationId xmlns:p14="http://schemas.microsoft.com/office/powerpoint/2010/main" val="32195800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1000"/>
                                        <p:tgtEl>
                                          <p:spTgt spid="6"/>
                                        </p:tgtEl>
                                      </p:cBhvr>
                                    </p:animEffect>
                                    <p:anim calcmode="lin" valueType="num">
                                      <p:cBhvr>
                                        <p:cTn id="18" dur="1000" fill="hold"/>
                                        <p:tgtEl>
                                          <p:spTgt spid="6"/>
                                        </p:tgtEl>
                                        <p:attrNameLst>
                                          <p:attrName>ppt_x</p:attrName>
                                        </p:attrNameLst>
                                      </p:cBhvr>
                                      <p:tavLst>
                                        <p:tav tm="0">
                                          <p:val>
                                            <p:strVal val="#ppt_x"/>
                                          </p:val>
                                        </p:tav>
                                        <p:tav tm="100000">
                                          <p:val>
                                            <p:strVal val="#ppt_x"/>
                                          </p:val>
                                        </p:tav>
                                      </p:tavLst>
                                    </p:anim>
                                    <p:anim calcmode="lin" valueType="num">
                                      <p:cBhvr>
                                        <p:cTn id="19" dur="1000" fill="hold"/>
                                        <p:tgtEl>
                                          <p:spTgt spid="6"/>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1000"/>
                                        <p:tgtEl>
                                          <p:spTgt spid="7"/>
                                        </p:tgtEl>
                                      </p:cBhvr>
                                    </p:animEffect>
                                    <p:anim calcmode="lin" valueType="num">
                                      <p:cBhvr>
                                        <p:cTn id="23" dur="1000" fill="hold"/>
                                        <p:tgtEl>
                                          <p:spTgt spid="7"/>
                                        </p:tgtEl>
                                        <p:attrNameLst>
                                          <p:attrName>ppt_x</p:attrName>
                                        </p:attrNameLst>
                                      </p:cBhvr>
                                      <p:tavLst>
                                        <p:tav tm="0">
                                          <p:val>
                                            <p:strVal val="#ppt_x"/>
                                          </p:val>
                                        </p:tav>
                                        <p:tav tm="100000">
                                          <p:val>
                                            <p:strVal val="#ppt_x"/>
                                          </p:val>
                                        </p:tav>
                                      </p:tavLst>
                                    </p:anim>
                                    <p:anim calcmode="lin" valueType="num">
                                      <p:cBhvr>
                                        <p:cTn id="2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57200" y="274638"/>
            <a:ext cx="7150100" cy="1143000"/>
          </a:xfrm>
        </p:spPr>
        <p:txBody>
          <a:bodyPr>
            <a:normAutofit/>
          </a:bodyPr>
          <a:lstStyle/>
          <a:p>
            <a:r>
              <a:rPr lang="en-US" sz="3200" dirty="0" smtClean="0">
                <a:solidFill>
                  <a:srgbClr val="C00000"/>
                </a:solidFill>
                <a:latin typeface="Ericsson Capital TT" charset="0"/>
              </a:rPr>
              <a:t>The future: Approaching </a:t>
            </a:r>
            <a:r>
              <a:rPr lang="en-US" sz="3200" dirty="0">
                <a:solidFill>
                  <a:srgbClr val="C00000"/>
                </a:solidFill>
                <a:latin typeface="Ericsson Capital TT" charset="0"/>
              </a:rPr>
              <a:t>CI</a:t>
            </a:r>
          </a:p>
        </p:txBody>
      </p:sp>
      <p:sp>
        <p:nvSpPr>
          <p:cNvPr id="5" name="Content Placeholder 2"/>
          <p:cNvSpPr>
            <a:spLocks noGrp="1"/>
          </p:cNvSpPr>
          <p:nvPr>
            <p:ph idx="1"/>
          </p:nvPr>
        </p:nvSpPr>
        <p:spPr>
          <a:xfrm>
            <a:off x="457200" y="1600200"/>
            <a:ext cx="8229600" cy="4525963"/>
          </a:xfrm>
        </p:spPr>
        <p:txBody>
          <a:bodyPr>
            <a:normAutofit/>
          </a:bodyPr>
          <a:lstStyle/>
          <a:p>
            <a:pPr>
              <a:buClrTx/>
              <a:buFont typeface="Arial" panose="020B0604020202020204" pitchFamily="34" charset="0"/>
              <a:buChar char="•"/>
            </a:pPr>
            <a:r>
              <a:rPr lang="en-US" sz="2400" b="1" dirty="0" smtClean="0"/>
              <a:t>Tune </a:t>
            </a:r>
            <a:r>
              <a:rPr lang="en-US" sz="2400" b="1" dirty="0"/>
              <a:t>to desired result by adding build and test resources</a:t>
            </a:r>
          </a:p>
          <a:p>
            <a:pPr>
              <a:buClrTx/>
              <a:buFont typeface="Arial" panose="020B0604020202020204" pitchFamily="34" charset="0"/>
              <a:buChar char="•"/>
            </a:pPr>
            <a:r>
              <a:rPr lang="en-US" sz="2400" b="1" dirty="0" smtClean="0"/>
              <a:t>Multiple pipelines</a:t>
            </a:r>
          </a:p>
          <a:p>
            <a:pPr>
              <a:buClrTx/>
              <a:buFont typeface="Arial" panose="020B0604020202020204" pitchFamily="34" charset="0"/>
              <a:buChar char="•"/>
            </a:pPr>
            <a:r>
              <a:rPr lang="en-US" sz="2400" b="1" dirty="0" smtClean="0"/>
              <a:t>Eager execution to avoid pipeline stall</a:t>
            </a:r>
            <a:r>
              <a:rPr lang="en-US" sz="2400" dirty="0" smtClean="0"/>
              <a:t>s</a:t>
            </a:r>
          </a:p>
          <a:p>
            <a:pPr lvl="1">
              <a:buClrTx/>
              <a:buFont typeface="Arial" panose="020B0604020202020204" pitchFamily="34" charset="0"/>
              <a:buChar char="•"/>
            </a:pPr>
            <a:r>
              <a:rPr lang="en-US" sz="2400" dirty="0" smtClean="0"/>
              <a:t>Pipe 1</a:t>
            </a:r>
          </a:p>
          <a:p>
            <a:pPr lvl="2">
              <a:buClrTx/>
              <a:buFont typeface="Arial" panose="020B0604020202020204" pitchFamily="34" charset="0"/>
              <a:buChar char="•"/>
            </a:pPr>
            <a:r>
              <a:rPr lang="en-US" dirty="0" smtClean="0"/>
              <a:t>build commit set A</a:t>
            </a:r>
          </a:p>
          <a:p>
            <a:pPr lvl="1">
              <a:buClrTx/>
              <a:buFont typeface="Arial" panose="020B0604020202020204" pitchFamily="34" charset="0"/>
              <a:buChar char="•"/>
            </a:pPr>
            <a:r>
              <a:rPr lang="en-US" sz="2400" dirty="0" smtClean="0"/>
              <a:t>Pipe 2</a:t>
            </a:r>
          </a:p>
          <a:p>
            <a:pPr lvl="2">
              <a:buClrTx/>
              <a:buFont typeface="Arial" panose="020B0604020202020204" pitchFamily="34" charset="0"/>
              <a:buChar char="•"/>
            </a:pPr>
            <a:r>
              <a:rPr lang="en-US" dirty="0" smtClean="0"/>
              <a:t>build commit set A+B</a:t>
            </a:r>
          </a:p>
          <a:p>
            <a:pPr lvl="2">
              <a:buClrTx/>
              <a:buFont typeface="Arial" panose="020B0604020202020204" pitchFamily="34" charset="0"/>
              <a:buChar char="•"/>
            </a:pPr>
            <a:r>
              <a:rPr lang="en-US" dirty="0"/>
              <a:t>b</a:t>
            </a:r>
            <a:r>
              <a:rPr lang="en-US" dirty="0" smtClean="0"/>
              <a:t>uild commit set B</a:t>
            </a:r>
          </a:p>
          <a:p>
            <a:pPr lvl="1">
              <a:buClrTx/>
              <a:buFont typeface="Arial" panose="020B0604020202020204" pitchFamily="34" charset="0"/>
              <a:buChar char="•"/>
            </a:pPr>
            <a:r>
              <a:rPr lang="en-US" sz="2400" dirty="0" smtClean="0"/>
              <a:t>Select build A+B or B depending on the results of A</a:t>
            </a:r>
          </a:p>
          <a:p>
            <a:pPr marL="0" indent="0">
              <a:buClrTx/>
              <a:buNone/>
            </a:pPr>
            <a:endParaRPr lang="en-US" dirty="0"/>
          </a:p>
        </p:txBody>
      </p:sp>
    </p:spTree>
    <p:extLst>
      <p:ext uri="{BB962C8B-B14F-4D97-AF65-F5344CB8AC3E}">
        <p14:creationId xmlns:p14="http://schemas.microsoft.com/office/powerpoint/2010/main" val="4105328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1000"/>
                                        <p:tgtEl>
                                          <p:spTgt spid="5">
                                            <p:txEl>
                                              <p:pRg st="0" end="0"/>
                                            </p:txEl>
                                          </p:spTgt>
                                        </p:tgtEl>
                                      </p:cBhvr>
                                    </p:animEffect>
                                    <p:anim calcmode="lin" valueType="num">
                                      <p:cBhvr>
                                        <p:cTn id="8"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5">
                                            <p:txEl>
                                              <p:pRg st="1" end="1"/>
                                            </p:txEl>
                                          </p:spTgt>
                                        </p:tgtEl>
                                        <p:attrNameLst>
                                          <p:attrName>style.visibility</p:attrName>
                                        </p:attrNameLst>
                                      </p:cBhvr>
                                      <p:to>
                                        <p:strVal val="visible"/>
                                      </p:to>
                                    </p:set>
                                    <p:animEffect transition="in" filter="fade">
                                      <p:cBhvr>
                                        <p:cTn id="14" dur="1000"/>
                                        <p:tgtEl>
                                          <p:spTgt spid="5">
                                            <p:txEl>
                                              <p:pRg st="1" end="1"/>
                                            </p:txEl>
                                          </p:spTgt>
                                        </p:tgtEl>
                                      </p:cBhvr>
                                    </p:animEffect>
                                    <p:anim calcmode="lin" valueType="num">
                                      <p:cBhvr>
                                        <p:cTn id="15" dur="1000" fill="hold"/>
                                        <p:tgtEl>
                                          <p:spTgt spid="5">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5">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5">
                                            <p:txEl>
                                              <p:pRg st="2" end="2"/>
                                            </p:txEl>
                                          </p:spTgt>
                                        </p:tgtEl>
                                        <p:attrNameLst>
                                          <p:attrName>style.visibility</p:attrName>
                                        </p:attrNameLst>
                                      </p:cBhvr>
                                      <p:to>
                                        <p:strVal val="visible"/>
                                      </p:to>
                                    </p:set>
                                    <p:animEffect transition="in" filter="fade">
                                      <p:cBhvr>
                                        <p:cTn id="21" dur="1000"/>
                                        <p:tgtEl>
                                          <p:spTgt spid="5">
                                            <p:txEl>
                                              <p:pRg st="2" end="2"/>
                                            </p:txEl>
                                          </p:spTgt>
                                        </p:tgtEl>
                                      </p:cBhvr>
                                    </p:animEffect>
                                    <p:anim calcmode="lin" valueType="num">
                                      <p:cBhvr>
                                        <p:cTn id="22" dur="1000" fill="hold"/>
                                        <p:tgtEl>
                                          <p:spTgt spid="5">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5">
                                            <p:txEl>
                                              <p:pRg st="2" end="2"/>
                                            </p:txEl>
                                          </p:spTgt>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0"/>
                                  </p:stCondLst>
                                  <p:childTnLst>
                                    <p:set>
                                      <p:cBhvr>
                                        <p:cTn id="25" dur="1" fill="hold">
                                          <p:stCondLst>
                                            <p:cond delay="0"/>
                                          </p:stCondLst>
                                        </p:cTn>
                                        <p:tgtEl>
                                          <p:spTgt spid="5">
                                            <p:txEl>
                                              <p:pRg st="3" end="3"/>
                                            </p:txEl>
                                          </p:spTgt>
                                        </p:tgtEl>
                                        <p:attrNameLst>
                                          <p:attrName>style.visibility</p:attrName>
                                        </p:attrNameLst>
                                      </p:cBhvr>
                                      <p:to>
                                        <p:strVal val="visible"/>
                                      </p:to>
                                    </p:set>
                                    <p:animEffect transition="in" filter="fade">
                                      <p:cBhvr>
                                        <p:cTn id="26" dur="1000"/>
                                        <p:tgtEl>
                                          <p:spTgt spid="5">
                                            <p:txEl>
                                              <p:pRg st="3" end="3"/>
                                            </p:txEl>
                                          </p:spTgt>
                                        </p:tgtEl>
                                      </p:cBhvr>
                                    </p:animEffect>
                                    <p:anim calcmode="lin" valueType="num">
                                      <p:cBhvr>
                                        <p:cTn id="27" dur="1000" fill="hold"/>
                                        <p:tgtEl>
                                          <p:spTgt spid="5">
                                            <p:txEl>
                                              <p:pRg st="3" end="3"/>
                                            </p:txEl>
                                          </p:spTgt>
                                        </p:tgtEl>
                                        <p:attrNameLst>
                                          <p:attrName>ppt_x</p:attrName>
                                        </p:attrNameLst>
                                      </p:cBhvr>
                                      <p:tavLst>
                                        <p:tav tm="0">
                                          <p:val>
                                            <p:strVal val="#ppt_x"/>
                                          </p:val>
                                        </p:tav>
                                        <p:tav tm="100000">
                                          <p:val>
                                            <p:strVal val="#ppt_x"/>
                                          </p:val>
                                        </p:tav>
                                      </p:tavLst>
                                    </p:anim>
                                    <p:anim calcmode="lin" valueType="num">
                                      <p:cBhvr>
                                        <p:cTn id="28" dur="1000" fill="hold"/>
                                        <p:tgtEl>
                                          <p:spTgt spid="5">
                                            <p:txEl>
                                              <p:pRg st="3" end="3"/>
                                            </p:txEl>
                                          </p:spTgt>
                                        </p:tgtEl>
                                        <p:attrNameLst>
                                          <p:attrName>ppt_y</p:attrName>
                                        </p:attrNameLst>
                                      </p:cBhvr>
                                      <p:tavLst>
                                        <p:tav tm="0">
                                          <p:val>
                                            <p:strVal val="#ppt_y+.1"/>
                                          </p:val>
                                        </p:tav>
                                        <p:tav tm="100000">
                                          <p:val>
                                            <p:strVal val="#ppt_y"/>
                                          </p:val>
                                        </p:tav>
                                      </p:tavLst>
                                    </p:anim>
                                  </p:childTnLst>
                                </p:cTn>
                              </p:par>
                              <p:par>
                                <p:cTn id="29" presetID="42" presetClass="entr" presetSubtype="0" fill="hold" grpId="0" nodeType="withEffect">
                                  <p:stCondLst>
                                    <p:cond delay="0"/>
                                  </p:stCondLst>
                                  <p:childTnLst>
                                    <p:set>
                                      <p:cBhvr>
                                        <p:cTn id="30" dur="1" fill="hold">
                                          <p:stCondLst>
                                            <p:cond delay="0"/>
                                          </p:stCondLst>
                                        </p:cTn>
                                        <p:tgtEl>
                                          <p:spTgt spid="5">
                                            <p:txEl>
                                              <p:pRg st="4" end="4"/>
                                            </p:txEl>
                                          </p:spTgt>
                                        </p:tgtEl>
                                        <p:attrNameLst>
                                          <p:attrName>style.visibility</p:attrName>
                                        </p:attrNameLst>
                                      </p:cBhvr>
                                      <p:to>
                                        <p:strVal val="visible"/>
                                      </p:to>
                                    </p:set>
                                    <p:animEffect transition="in" filter="fade">
                                      <p:cBhvr>
                                        <p:cTn id="31" dur="1000"/>
                                        <p:tgtEl>
                                          <p:spTgt spid="5">
                                            <p:txEl>
                                              <p:pRg st="4" end="4"/>
                                            </p:txEl>
                                          </p:spTgt>
                                        </p:tgtEl>
                                      </p:cBhvr>
                                    </p:animEffect>
                                    <p:anim calcmode="lin" valueType="num">
                                      <p:cBhvr>
                                        <p:cTn id="32" dur="1000" fill="hold"/>
                                        <p:tgtEl>
                                          <p:spTgt spid="5">
                                            <p:txEl>
                                              <p:pRg st="4" end="4"/>
                                            </p:txEl>
                                          </p:spTgt>
                                        </p:tgtEl>
                                        <p:attrNameLst>
                                          <p:attrName>ppt_x</p:attrName>
                                        </p:attrNameLst>
                                      </p:cBhvr>
                                      <p:tavLst>
                                        <p:tav tm="0">
                                          <p:val>
                                            <p:strVal val="#ppt_x"/>
                                          </p:val>
                                        </p:tav>
                                        <p:tav tm="100000">
                                          <p:val>
                                            <p:strVal val="#ppt_x"/>
                                          </p:val>
                                        </p:tav>
                                      </p:tavLst>
                                    </p:anim>
                                    <p:anim calcmode="lin" valueType="num">
                                      <p:cBhvr>
                                        <p:cTn id="33" dur="1000" fill="hold"/>
                                        <p:tgtEl>
                                          <p:spTgt spid="5">
                                            <p:txEl>
                                              <p:pRg st="4" end="4"/>
                                            </p:txEl>
                                          </p:spTgt>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5">
                                            <p:txEl>
                                              <p:pRg st="5" end="5"/>
                                            </p:txEl>
                                          </p:spTgt>
                                        </p:tgtEl>
                                        <p:attrNameLst>
                                          <p:attrName>style.visibility</p:attrName>
                                        </p:attrNameLst>
                                      </p:cBhvr>
                                      <p:to>
                                        <p:strVal val="visible"/>
                                      </p:to>
                                    </p:set>
                                    <p:animEffect transition="in" filter="fade">
                                      <p:cBhvr>
                                        <p:cTn id="36" dur="1000"/>
                                        <p:tgtEl>
                                          <p:spTgt spid="5">
                                            <p:txEl>
                                              <p:pRg st="5" end="5"/>
                                            </p:txEl>
                                          </p:spTgt>
                                        </p:tgtEl>
                                      </p:cBhvr>
                                    </p:animEffect>
                                    <p:anim calcmode="lin" valueType="num">
                                      <p:cBhvr>
                                        <p:cTn id="37" dur="1000" fill="hold"/>
                                        <p:tgtEl>
                                          <p:spTgt spid="5">
                                            <p:txEl>
                                              <p:pRg st="5" end="5"/>
                                            </p:txEl>
                                          </p:spTgt>
                                        </p:tgtEl>
                                        <p:attrNameLst>
                                          <p:attrName>ppt_x</p:attrName>
                                        </p:attrNameLst>
                                      </p:cBhvr>
                                      <p:tavLst>
                                        <p:tav tm="0">
                                          <p:val>
                                            <p:strVal val="#ppt_x"/>
                                          </p:val>
                                        </p:tav>
                                        <p:tav tm="100000">
                                          <p:val>
                                            <p:strVal val="#ppt_x"/>
                                          </p:val>
                                        </p:tav>
                                      </p:tavLst>
                                    </p:anim>
                                    <p:anim calcmode="lin" valueType="num">
                                      <p:cBhvr>
                                        <p:cTn id="38" dur="1000" fill="hold"/>
                                        <p:tgtEl>
                                          <p:spTgt spid="5">
                                            <p:txEl>
                                              <p:pRg st="5" end="5"/>
                                            </p:txEl>
                                          </p:spTgt>
                                        </p:tgtEl>
                                        <p:attrNameLst>
                                          <p:attrName>ppt_y</p:attrName>
                                        </p:attrNameLst>
                                      </p:cBhvr>
                                      <p:tavLst>
                                        <p:tav tm="0">
                                          <p:val>
                                            <p:strVal val="#ppt_y+.1"/>
                                          </p:val>
                                        </p:tav>
                                        <p:tav tm="100000">
                                          <p:val>
                                            <p:strVal val="#ppt_y"/>
                                          </p:val>
                                        </p:tav>
                                      </p:tavLst>
                                    </p:anim>
                                  </p:childTnLst>
                                </p:cTn>
                              </p:par>
                              <p:par>
                                <p:cTn id="39" presetID="42" presetClass="entr" presetSubtype="0" fill="hold" grpId="0" nodeType="withEffect">
                                  <p:stCondLst>
                                    <p:cond delay="0"/>
                                  </p:stCondLst>
                                  <p:childTnLst>
                                    <p:set>
                                      <p:cBhvr>
                                        <p:cTn id="40" dur="1" fill="hold">
                                          <p:stCondLst>
                                            <p:cond delay="0"/>
                                          </p:stCondLst>
                                        </p:cTn>
                                        <p:tgtEl>
                                          <p:spTgt spid="5">
                                            <p:txEl>
                                              <p:pRg st="6" end="6"/>
                                            </p:txEl>
                                          </p:spTgt>
                                        </p:tgtEl>
                                        <p:attrNameLst>
                                          <p:attrName>style.visibility</p:attrName>
                                        </p:attrNameLst>
                                      </p:cBhvr>
                                      <p:to>
                                        <p:strVal val="visible"/>
                                      </p:to>
                                    </p:set>
                                    <p:animEffect transition="in" filter="fade">
                                      <p:cBhvr>
                                        <p:cTn id="41" dur="1000"/>
                                        <p:tgtEl>
                                          <p:spTgt spid="5">
                                            <p:txEl>
                                              <p:pRg st="6" end="6"/>
                                            </p:txEl>
                                          </p:spTgt>
                                        </p:tgtEl>
                                      </p:cBhvr>
                                    </p:animEffect>
                                    <p:anim calcmode="lin" valueType="num">
                                      <p:cBhvr>
                                        <p:cTn id="42" dur="1000" fill="hold"/>
                                        <p:tgtEl>
                                          <p:spTgt spid="5">
                                            <p:txEl>
                                              <p:pRg st="6" end="6"/>
                                            </p:txEl>
                                          </p:spTgt>
                                        </p:tgtEl>
                                        <p:attrNameLst>
                                          <p:attrName>ppt_x</p:attrName>
                                        </p:attrNameLst>
                                      </p:cBhvr>
                                      <p:tavLst>
                                        <p:tav tm="0">
                                          <p:val>
                                            <p:strVal val="#ppt_x"/>
                                          </p:val>
                                        </p:tav>
                                        <p:tav tm="100000">
                                          <p:val>
                                            <p:strVal val="#ppt_x"/>
                                          </p:val>
                                        </p:tav>
                                      </p:tavLst>
                                    </p:anim>
                                    <p:anim calcmode="lin" valueType="num">
                                      <p:cBhvr>
                                        <p:cTn id="43" dur="1000" fill="hold"/>
                                        <p:tgtEl>
                                          <p:spTgt spid="5">
                                            <p:txEl>
                                              <p:pRg st="6" end="6"/>
                                            </p:txEl>
                                          </p:spTgt>
                                        </p:tgtEl>
                                        <p:attrNameLst>
                                          <p:attrName>ppt_y</p:attrName>
                                        </p:attrNameLst>
                                      </p:cBhvr>
                                      <p:tavLst>
                                        <p:tav tm="0">
                                          <p:val>
                                            <p:strVal val="#ppt_y+.1"/>
                                          </p:val>
                                        </p:tav>
                                        <p:tav tm="100000">
                                          <p:val>
                                            <p:strVal val="#ppt_y"/>
                                          </p:val>
                                        </p:tav>
                                      </p:tavLst>
                                    </p:anim>
                                  </p:childTnLst>
                                </p:cTn>
                              </p:par>
                              <p:par>
                                <p:cTn id="44" presetID="42" presetClass="entr" presetSubtype="0" fill="hold" grpId="0" nodeType="withEffect">
                                  <p:stCondLst>
                                    <p:cond delay="0"/>
                                  </p:stCondLst>
                                  <p:childTnLst>
                                    <p:set>
                                      <p:cBhvr>
                                        <p:cTn id="45" dur="1" fill="hold">
                                          <p:stCondLst>
                                            <p:cond delay="0"/>
                                          </p:stCondLst>
                                        </p:cTn>
                                        <p:tgtEl>
                                          <p:spTgt spid="5">
                                            <p:txEl>
                                              <p:pRg st="7" end="7"/>
                                            </p:txEl>
                                          </p:spTgt>
                                        </p:tgtEl>
                                        <p:attrNameLst>
                                          <p:attrName>style.visibility</p:attrName>
                                        </p:attrNameLst>
                                      </p:cBhvr>
                                      <p:to>
                                        <p:strVal val="visible"/>
                                      </p:to>
                                    </p:set>
                                    <p:animEffect transition="in" filter="fade">
                                      <p:cBhvr>
                                        <p:cTn id="46" dur="1000"/>
                                        <p:tgtEl>
                                          <p:spTgt spid="5">
                                            <p:txEl>
                                              <p:pRg st="7" end="7"/>
                                            </p:txEl>
                                          </p:spTgt>
                                        </p:tgtEl>
                                      </p:cBhvr>
                                    </p:animEffect>
                                    <p:anim calcmode="lin" valueType="num">
                                      <p:cBhvr>
                                        <p:cTn id="47" dur="1000" fill="hold"/>
                                        <p:tgtEl>
                                          <p:spTgt spid="5">
                                            <p:txEl>
                                              <p:pRg st="7" end="7"/>
                                            </p:txEl>
                                          </p:spTgt>
                                        </p:tgtEl>
                                        <p:attrNameLst>
                                          <p:attrName>ppt_x</p:attrName>
                                        </p:attrNameLst>
                                      </p:cBhvr>
                                      <p:tavLst>
                                        <p:tav tm="0">
                                          <p:val>
                                            <p:strVal val="#ppt_x"/>
                                          </p:val>
                                        </p:tav>
                                        <p:tav tm="100000">
                                          <p:val>
                                            <p:strVal val="#ppt_x"/>
                                          </p:val>
                                        </p:tav>
                                      </p:tavLst>
                                    </p:anim>
                                    <p:anim calcmode="lin" valueType="num">
                                      <p:cBhvr>
                                        <p:cTn id="48" dur="1000" fill="hold"/>
                                        <p:tgtEl>
                                          <p:spTgt spid="5">
                                            <p:txEl>
                                              <p:pRg st="7" end="7"/>
                                            </p:txEl>
                                          </p:spTgt>
                                        </p:tgtEl>
                                        <p:attrNameLst>
                                          <p:attrName>ppt_y</p:attrName>
                                        </p:attrNameLst>
                                      </p:cBhvr>
                                      <p:tavLst>
                                        <p:tav tm="0">
                                          <p:val>
                                            <p:strVal val="#ppt_y+.1"/>
                                          </p:val>
                                        </p:tav>
                                        <p:tav tm="100000">
                                          <p:val>
                                            <p:strVal val="#ppt_y"/>
                                          </p:val>
                                        </p:tav>
                                      </p:tavLst>
                                    </p:anim>
                                  </p:childTnLst>
                                </p:cTn>
                              </p:par>
                              <p:par>
                                <p:cTn id="49" presetID="42" presetClass="entr" presetSubtype="0" fill="hold" grpId="0" nodeType="withEffect">
                                  <p:stCondLst>
                                    <p:cond delay="0"/>
                                  </p:stCondLst>
                                  <p:childTnLst>
                                    <p:set>
                                      <p:cBhvr>
                                        <p:cTn id="50" dur="1" fill="hold">
                                          <p:stCondLst>
                                            <p:cond delay="0"/>
                                          </p:stCondLst>
                                        </p:cTn>
                                        <p:tgtEl>
                                          <p:spTgt spid="5">
                                            <p:txEl>
                                              <p:pRg st="8" end="8"/>
                                            </p:txEl>
                                          </p:spTgt>
                                        </p:tgtEl>
                                        <p:attrNameLst>
                                          <p:attrName>style.visibility</p:attrName>
                                        </p:attrNameLst>
                                      </p:cBhvr>
                                      <p:to>
                                        <p:strVal val="visible"/>
                                      </p:to>
                                    </p:set>
                                    <p:animEffect transition="in" filter="fade">
                                      <p:cBhvr>
                                        <p:cTn id="51" dur="1000"/>
                                        <p:tgtEl>
                                          <p:spTgt spid="5">
                                            <p:txEl>
                                              <p:pRg st="8" end="8"/>
                                            </p:txEl>
                                          </p:spTgt>
                                        </p:tgtEl>
                                      </p:cBhvr>
                                    </p:animEffect>
                                    <p:anim calcmode="lin" valueType="num">
                                      <p:cBhvr>
                                        <p:cTn id="52" dur="1000" fill="hold"/>
                                        <p:tgtEl>
                                          <p:spTgt spid="5">
                                            <p:txEl>
                                              <p:pRg st="8" end="8"/>
                                            </p:txEl>
                                          </p:spTgt>
                                        </p:tgtEl>
                                        <p:attrNameLst>
                                          <p:attrName>ppt_x</p:attrName>
                                        </p:attrNameLst>
                                      </p:cBhvr>
                                      <p:tavLst>
                                        <p:tav tm="0">
                                          <p:val>
                                            <p:strVal val="#ppt_x"/>
                                          </p:val>
                                        </p:tav>
                                        <p:tav tm="100000">
                                          <p:val>
                                            <p:strVal val="#ppt_x"/>
                                          </p:val>
                                        </p:tav>
                                      </p:tavLst>
                                    </p:anim>
                                    <p:anim calcmode="lin" valueType="num">
                                      <p:cBhvr>
                                        <p:cTn id="53" dur="1000" fill="hold"/>
                                        <p:tgtEl>
                                          <p:spTgt spid="5">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57200" y="263748"/>
            <a:ext cx="8229600" cy="1143000"/>
          </a:xfrm>
        </p:spPr>
        <p:txBody>
          <a:bodyPr>
            <a:normAutofit/>
          </a:bodyPr>
          <a:lstStyle/>
          <a:p>
            <a:r>
              <a:rPr lang="en-US" sz="3200" dirty="0">
                <a:solidFill>
                  <a:srgbClr val="C00000"/>
                </a:solidFill>
                <a:latin typeface="Ericsson Capital TT" charset="0"/>
              </a:rPr>
              <a:t>Our </a:t>
            </a:r>
            <a:r>
              <a:rPr lang="en-US" sz="3200" dirty="0" smtClean="0">
                <a:solidFill>
                  <a:srgbClr val="C00000"/>
                </a:solidFill>
                <a:latin typeface="Ericsson Capital TT" charset="0"/>
              </a:rPr>
              <a:t>PICKS</a:t>
            </a:r>
            <a:endParaRPr lang="en-US" sz="3200" dirty="0">
              <a:solidFill>
                <a:srgbClr val="C00000"/>
              </a:solidFill>
              <a:latin typeface="Ericsson Capital TT" charset="0"/>
            </a:endParaRPr>
          </a:p>
        </p:txBody>
      </p:sp>
      <p:sp>
        <p:nvSpPr>
          <p:cNvPr id="5" name="Content Placeholder 2"/>
          <p:cNvSpPr>
            <a:spLocks noGrp="1"/>
          </p:cNvSpPr>
          <p:nvPr>
            <p:ph idx="1"/>
          </p:nvPr>
        </p:nvSpPr>
        <p:spPr>
          <a:xfrm>
            <a:off x="457200" y="1600200"/>
            <a:ext cx="8229600" cy="4525963"/>
          </a:xfrm>
        </p:spPr>
        <p:txBody>
          <a:bodyPr/>
          <a:lstStyle/>
          <a:p>
            <a:pPr>
              <a:buClr>
                <a:schemeClr val="accent2">
                  <a:lumMod val="75000"/>
                </a:schemeClr>
              </a:buClr>
              <a:buFont typeface="Wingdings" charset="2"/>
              <a:buChar char="ü"/>
            </a:pPr>
            <a:r>
              <a:rPr lang="en-US" dirty="0"/>
              <a:t>High Development Velocity</a:t>
            </a:r>
          </a:p>
          <a:p>
            <a:pPr>
              <a:buClr>
                <a:schemeClr val="accent2">
                  <a:lumMod val="75000"/>
                </a:schemeClr>
              </a:buClr>
              <a:buFont typeface="Wingdings" charset="2"/>
              <a:buChar char="ü"/>
            </a:pPr>
            <a:r>
              <a:rPr lang="en-US" dirty="0"/>
              <a:t>Single Track</a:t>
            </a:r>
          </a:p>
          <a:p>
            <a:pPr>
              <a:buClr>
                <a:schemeClr val="accent2">
                  <a:lumMod val="75000"/>
                </a:schemeClr>
              </a:buClr>
              <a:buFont typeface="Wingdings" charset="2"/>
              <a:buChar char="q"/>
            </a:pPr>
            <a:r>
              <a:rPr lang="en-US" dirty="0" smtClean="0"/>
              <a:t>Preflight pipelining </a:t>
            </a:r>
            <a:r>
              <a:rPr lang="en-US" dirty="0"/>
              <a:t>to simulate </a:t>
            </a:r>
            <a:r>
              <a:rPr lang="en-US" dirty="0" smtClean="0"/>
              <a:t>CI--tuned </a:t>
            </a:r>
            <a:r>
              <a:rPr lang="en-US" dirty="0"/>
              <a:t>to the desired compromise between resources and preflight batch size</a:t>
            </a:r>
          </a:p>
          <a:p>
            <a:pPr marL="0" indent="0">
              <a:buNone/>
            </a:pPr>
            <a:endParaRPr lang="en-US" dirty="0"/>
          </a:p>
        </p:txBody>
      </p:sp>
      <p:pic>
        <p:nvPicPr>
          <p:cNvPr id="6" name="Picture 5" descr="meat-loaf-two-out-of-three-aint-bad-1978-6.jpg"/>
          <p:cNvPicPr>
            <a:picLocks noChangeAspect="1"/>
          </p:cNvPicPr>
          <p:nvPr/>
        </p:nvPicPr>
        <p:blipFill>
          <a:blip r:embed="rId2" cstate="print">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5676900" y="4089400"/>
            <a:ext cx="2438400" cy="2438400"/>
          </a:xfrm>
          <a:prstGeom prst="rect">
            <a:avLst/>
          </a:prstGeom>
        </p:spPr>
      </p:pic>
    </p:spTree>
    <p:extLst>
      <p:ext uri="{BB962C8B-B14F-4D97-AF65-F5344CB8AC3E}">
        <p14:creationId xmlns:p14="http://schemas.microsoft.com/office/powerpoint/2010/main" val="12081963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1000"/>
                                        <p:tgtEl>
                                          <p:spTgt spid="5">
                                            <p:txEl>
                                              <p:pRg st="0" end="0"/>
                                            </p:txEl>
                                          </p:spTgt>
                                        </p:tgtEl>
                                      </p:cBhvr>
                                    </p:animEffect>
                                    <p:anim calcmode="lin" valueType="num">
                                      <p:cBhvr>
                                        <p:cTn id="8"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5">
                                            <p:txEl>
                                              <p:pRg st="1" end="1"/>
                                            </p:txEl>
                                          </p:spTgt>
                                        </p:tgtEl>
                                        <p:attrNameLst>
                                          <p:attrName>style.visibility</p:attrName>
                                        </p:attrNameLst>
                                      </p:cBhvr>
                                      <p:to>
                                        <p:strVal val="visible"/>
                                      </p:to>
                                    </p:set>
                                    <p:animEffect transition="in" filter="fade">
                                      <p:cBhvr>
                                        <p:cTn id="14" dur="1000"/>
                                        <p:tgtEl>
                                          <p:spTgt spid="5">
                                            <p:txEl>
                                              <p:pRg st="1" end="1"/>
                                            </p:txEl>
                                          </p:spTgt>
                                        </p:tgtEl>
                                      </p:cBhvr>
                                    </p:animEffect>
                                    <p:anim calcmode="lin" valueType="num">
                                      <p:cBhvr>
                                        <p:cTn id="15" dur="1000" fill="hold"/>
                                        <p:tgtEl>
                                          <p:spTgt spid="5">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5">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5">
                                            <p:txEl>
                                              <p:pRg st="2" end="2"/>
                                            </p:txEl>
                                          </p:spTgt>
                                        </p:tgtEl>
                                        <p:attrNameLst>
                                          <p:attrName>style.visibility</p:attrName>
                                        </p:attrNameLst>
                                      </p:cBhvr>
                                      <p:to>
                                        <p:strVal val="visible"/>
                                      </p:to>
                                    </p:set>
                                    <p:animEffect transition="in" filter="fade">
                                      <p:cBhvr>
                                        <p:cTn id="21" dur="1000"/>
                                        <p:tgtEl>
                                          <p:spTgt spid="5">
                                            <p:txEl>
                                              <p:pRg st="2" end="2"/>
                                            </p:txEl>
                                          </p:spTgt>
                                        </p:tgtEl>
                                      </p:cBhvr>
                                    </p:animEffect>
                                    <p:anim calcmode="lin" valueType="num">
                                      <p:cBhvr>
                                        <p:cTn id="22" dur="1000" fill="hold"/>
                                        <p:tgtEl>
                                          <p:spTgt spid="5">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5">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Logo_ChapterSlide_Normal"/>
          <p:cNvPicPr>
            <a:picLocks/>
          </p:cNvPicPr>
          <p:nvPr/>
        </p:nvPicPr>
        <p:blipFill>
          <a:blip r:embed="rId3">
            <a:extLst>
              <a:ext uri="{28A0092B-C50C-407E-A947-70E740481C1C}">
                <a14:useLocalDpi xmlns:a14="http://schemas.microsoft.com/office/drawing/2010/main" val="0"/>
              </a:ext>
            </a:extLst>
          </a:blip>
          <a:stretch>
            <a:fillRect/>
          </a:stretch>
        </p:blipFill>
        <p:spPr>
          <a:xfrm>
            <a:off x="-1" y="0"/>
            <a:ext cx="9144000" cy="6858000"/>
          </a:xfrm>
          <a:prstGeom prst="rect">
            <a:avLst/>
          </a:prstGeom>
        </p:spPr>
      </p:pic>
    </p:spTree>
    <p:extLst>
      <p:ext uri="{BB962C8B-B14F-4D97-AF65-F5344CB8AC3E}">
        <p14:creationId xmlns:p14="http://schemas.microsoft.com/office/powerpoint/2010/main" val="420377809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p:cNvSpPr>
            <a:spLocks noGrp="1" noChangeArrowheads="1"/>
          </p:cNvSpPr>
          <p:nvPr>
            <p:ph type="title" idx="4294967295"/>
          </p:nvPr>
        </p:nvSpPr>
        <p:spPr>
          <a:xfrm>
            <a:off x="392112" y="289718"/>
            <a:ext cx="7826375" cy="487363"/>
          </a:xfrm>
          <a:ln/>
        </p:spPr>
        <p:txBody>
          <a:bodyPr>
            <a:normAutofit/>
          </a:bodyPr>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3200" dirty="0" smtClean="0">
                <a:solidFill>
                  <a:srgbClr val="CC3300"/>
                </a:solidFill>
                <a:ea typeface="宋体" pitchFamily="2" charset="-122"/>
              </a:rPr>
              <a:t>Presence in Silicon valley	</a:t>
            </a:r>
            <a:endParaRPr lang="en-US" sz="3200" dirty="0">
              <a:solidFill>
                <a:srgbClr val="CC3300"/>
              </a:solidFill>
              <a:ea typeface="宋体" pitchFamily="2" charset="-122"/>
            </a:endParaRPr>
          </a:p>
        </p:txBody>
      </p:sp>
      <p:sp>
        <p:nvSpPr>
          <p:cNvPr id="6" name="TextBox 5"/>
          <p:cNvSpPr txBox="1"/>
          <p:nvPr/>
        </p:nvSpPr>
        <p:spPr>
          <a:xfrm>
            <a:off x="609600" y="4309719"/>
            <a:ext cx="8382000" cy="2646878"/>
          </a:xfrm>
          <a:prstGeom prst="rect">
            <a:avLst/>
          </a:prstGeom>
          <a:noFill/>
        </p:spPr>
        <p:txBody>
          <a:bodyPr wrap="square" rtlCol="0">
            <a:spAutoFit/>
          </a:bodyPr>
          <a:lstStyle/>
          <a:p>
            <a:pPr marL="533400" lvl="1" indent="-177800" defTabSz="457200">
              <a:spcBef>
                <a:spcPct val="20000"/>
              </a:spcBef>
              <a:buSzPct val="100000"/>
              <a:buFont typeface="Arial" panose="020B0604020202020204" pitchFamily="34" charset="0"/>
              <a:buChar char="•"/>
            </a:pPr>
            <a:r>
              <a:rPr lang="en-US" dirty="0">
                <a:solidFill>
                  <a:schemeClr val="tx1">
                    <a:lumMod val="95000"/>
                    <a:lumOff val="5000"/>
                  </a:schemeClr>
                </a:solidFill>
              </a:rPr>
              <a:t>Campus: </a:t>
            </a:r>
            <a:r>
              <a:rPr lang="en-US" dirty="0" smtClean="0">
                <a:solidFill>
                  <a:schemeClr val="tx1">
                    <a:lumMod val="95000"/>
                    <a:lumOff val="5000"/>
                  </a:schemeClr>
                </a:solidFill>
              </a:rPr>
              <a:t>1000</a:t>
            </a:r>
            <a:r>
              <a:rPr lang="en-US" dirty="0">
                <a:solidFill>
                  <a:schemeClr val="tx1">
                    <a:lumMod val="95000"/>
                    <a:lumOff val="5000"/>
                  </a:schemeClr>
                </a:solidFill>
              </a:rPr>
              <a:t>+ employees in one campus (we’re hiring)</a:t>
            </a:r>
          </a:p>
          <a:p>
            <a:pPr marL="533400" lvl="1" indent="-177800" defTabSz="457200">
              <a:spcBef>
                <a:spcPct val="20000"/>
              </a:spcBef>
              <a:buSzPct val="100000"/>
              <a:buFont typeface="Arial" panose="020B0604020202020204" pitchFamily="34" charset="0"/>
              <a:buChar char="•"/>
            </a:pPr>
            <a:r>
              <a:rPr lang="en-US" dirty="0" err="1">
                <a:solidFill>
                  <a:schemeClr val="tx1">
                    <a:lumMod val="95000"/>
                    <a:lumOff val="5000"/>
                  </a:schemeClr>
                </a:solidFill>
              </a:rPr>
              <a:t>Colo</a:t>
            </a:r>
            <a:r>
              <a:rPr lang="en-US" dirty="0">
                <a:solidFill>
                  <a:schemeClr val="tx1">
                    <a:lumMod val="95000"/>
                    <a:lumOff val="5000"/>
                  </a:schemeClr>
                </a:solidFill>
              </a:rPr>
              <a:t>: Separate facility for development and test</a:t>
            </a:r>
          </a:p>
          <a:p>
            <a:pPr marL="533400" lvl="1" indent="-177800" defTabSz="457200">
              <a:spcBef>
                <a:spcPct val="20000"/>
              </a:spcBef>
              <a:buSzPct val="100000"/>
              <a:buFont typeface="Arial" panose="020B0604020202020204" pitchFamily="34" charset="0"/>
              <a:buChar char="•"/>
            </a:pPr>
            <a:r>
              <a:rPr lang="en-US" dirty="0">
                <a:solidFill>
                  <a:schemeClr val="tx1">
                    <a:lumMod val="95000"/>
                    <a:lumOff val="5000"/>
                  </a:schemeClr>
                </a:solidFill>
              </a:rPr>
              <a:t>Research: an </a:t>
            </a:r>
            <a:r>
              <a:rPr lang="en-US" dirty="0">
                <a:solidFill>
                  <a:srgbClr val="C00000"/>
                </a:solidFill>
              </a:rPr>
              <a:t>Ericsson Research Center</a:t>
            </a:r>
          </a:p>
          <a:p>
            <a:pPr marL="533400" lvl="1" indent="-177800" defTabSz="457200">
              <a:spcBef>
                <a:spcPct val="20000"/>
              </a:spcBef>
              <a:buSzPct val="100000"/>
              <a:buFont typeface="Arial" panose="020B0604020202020204" pitchFamily="34" charset="0"/>
              <a:buChar char="•"/>
            </a:pPr>
            <a:r>
              <a:rPr lang="en-US" dirty="0">
                <a:solidFill>
                  <a:schemeClr val="tx1">
                    <a:lumMod val="95000"/>
                    <a:lumOff val="5000"/>
                  </a:schemeClr>
                </a:solidFill>
              </a:rPr>
              <a:t>Software Development: Common Component for routing</a:t>
            </a:r>
          </a:p>
          <a:p>
            <a:pPr marL="533400" lvl="1" indent="-177800" defTabSz="457200">
              <a:spcBef>
                <a:spcPct val="20000"/>
              </a:spcBef>
              <a:buSzPct val="100000"/>
              <a:buFont typeface="Arial" panose="020B0604020202020204" pitchFamily="34" charset="0"/>
              <a:buChar char="•"/>
            </a:pPr>
            <a:r>
              <a:rPr lang="en-US" dirty="0">
                <a:solidFill>
                  <a:schemeClr val="tx1">
                    <a:lumMod val="95000"/>
                    <a:lumOff val="5000"/>
                  </a:schemeClr>
                </a:solidFill>
              </a:rPr>
              <a:t>Hardware Development: products containing the Common Component</a:t>
            </a:r>
          </a:p>
          <a:p>
            <a:endParaRPr lang="en-US" dirty="0">
              <a:solidFill>
                <a:schemeClr val="tx1">
                  <a:lumMod val="95000"/>
                  <a:lumOff val="5000"/>
                </a:schemeClr>
              </a:solidFill>
            </a:endParaRPr>
          </a:p>
        </p:txBody>
      </p:sp>
      <p:pic>
        <p:nvPicPr>
          <p:cNvPr id="1026" name="Picture 2" descr="C:\Users\eanknem\Documents\Rick's ppt\2011-06-14T122056Z_01_BTRE75D0XO200_RTROPTP_3_NEWS-US-ERICSSON-TELCORDIA_JPG_475x310_q85.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7290" y="984913"/>
            <a:ext cx="4613370" cy="31165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6733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1000"/>
                                        <p:tgtEl>
                                          <p:spTgt spid="1026"/>
                                        </p:tgtEl>
                                      </p:cBhvr>
                                    </p:animEffect>
                                    <p:anim calcmode="lin" valueType="num">
                                      <p:cBhvr>
                                        <p:cTn id="8" dur="1000" fill="hold"/>
                                        <p:tgtEl>
                                          <p:spTgt spid="1026"/>
                                        </p:tgtEl>
                                        <p:attrNameLst>
                                          <p:attrName>ppt_x</p:attrName>
                                        </p:attrNameLst>
                                      </p:cBhvr>
                                      <p:tavLst>
                                        <p:tav tm="0">
                                          <p:val>
                                            <p:strVal val="#ppt_x"/>
                                          </p:val>
                                        </p:tav>
                                        <p:tav tm="100000">
                                          <p:val>
                                            <p:strVal val="#ppt_x"/>
                                          </p:val>
                                        </p:tav>
                                      </p:tavLst>
                                    </p:anim>
                                    <p:anim calcmode="lin" valueType="num">
                                      <p:cBhvr>
                                        <p:cTn id="9" dur="1000" fill="hold"/>
                                        <p:tgtEl>
                                          <p:spTgt spid="102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Rectangle 1"/>
          <p:cNvSpPr>
            <a:spLocks noGrp="1" noChangeArrowheads="1"/>
          </p:cNvSpPr>
          <p:nvPr>
            <p:ph type="title" idx="4294967295"/>
          </p:nvPr>
        </p:nvSpPr>
        <p:spPr>
          <a:xfrm>
            <a:off x="393700" y="289718"/>
            <a:ext cx="7826375" cy="487363"/>
          </a:xfrm>
          <a:ln/>
        </p:spPr>
        <p:txBody>
          <a:bodyPr>
            <a:normAutofit/>
          </a:bodyPr>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3200" dirty="0">
                <a:solidFill>
                  <a:srgbClr val="CC3300"/>
                </a:solidFill>
                <a:ea typeface="宋体" pitchFamily="2" charset="-122"/>
              </a:rPr>
              <a:t>Our It environment</a:t>
            </a:r>
          </a:p>
        </p:txBody>
      </p:sp>
      <p:pic>
        <p:nvPicPr>
          <p:cNvPr id="5147" name="Picture 27" descr="C:\Users\eanknem\Documents\Rick's ppt\110610_map_channel_partner_500x254px.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30021" y="897340"/>
            <a:ext cx="5362500" cy="2724150"/>
          </a:xfrm>
          <a:prstGeom prst="rect">
            <a:avLst/>
          </a:prstGeom>
          <a:noFill/>
          <a:extLst>
            <a:ext uri="{909E8E84-426E-40DD-AFC4-6F175D3DCCD1}">
              <a14:hiddenFill xmlns:a14="http://schemas.microsoft.com/office/drawing/2010/main">
                <a:solidFill>
                  <a:srgbClr val="FFFFFF"/>
                </a:solidFill>
              </a14:hiddenFill>
            </a:ext>
          </a:extLst>
        </p:spPr>
      </p:pic>
      <p:sp>
        <p:nvSpPr>
          <p:cNvPr id="22" name="Content Placeholder 2"/>
          <p:cNvSpPr>
            <a:spLocks noGrp="1"/>
          </p:cNvSpPr>
          <p:nvPr>
            <p:ph idx="1"/>
          </p:nvPr>
        </p:nvSpPr>
        <p:spPr>
          <a:xfrm>
            <a:off x="228600" y="3962400"/>
            <a:ext cx="8751627" cy="2511729"/>
          </a:xfrm>
        </p:spPr>
        <p:txBody>
          <a:bodyPr>
            <a:normAutofit/>
          </a:bodyPr>
          <a:lstStyle/>
          <a:p>
            <a:pPr marL="0" indent="0">
              <a:buNone/>
            </a:pPr>
            <a:r>
              <a:rPr lang="en-US" sz="2000" kern="1200" dirty="0">
                <a:solidFill>
                  <a:schemeClr val="tx1">
                    <a:lumMod val="95000"/>
                    <a:lumOff val="5000"/>
                  </a:schemeClr>
                </a:solidFill>
                <a:latin typeface="Arial" charset="0"/>
              </a:rPr>
              <a:t>Eight data centers (hubs) worldwide. These tier 4 rated hubs provide:</a:t>
            </a:r>
          </a:p>
          <a:p>
            <a:pPr lvl="1">
              <a:buClrTx/>
              <a:buFont typeface="Arial" panose="020B0604020202020204" pitchFamily="34" charset="0"/>
              <a:buChar char="•"/>
            </a:pPr>
            <a:r>
              <a:rPr lang="en-US" kern="1200" dirty="0">
                <a:solidFill>
                  <a:srgbClr val="C00000"/>
                </a:solidFill>
                <a:latin typeface="Arial" charset="0"/>
                <a:ea typeface="+mn-ea"/>
                <a:cs typeface="+mn-cs"/>
              </a:rPr>
              <a:t>Electric Commander in San Jose hub</a:t>
            </a:r>
          </a:p>
          <a:p>
            <a:pPr lvl="1">
              <a:buClrTx/>
              <a:buFont typeface="Arial" panose="020B0604020202020204" pitchFamily="34" charset="0"/>
              <a:buChar char="•"/>
            </a:pPr>
            <a:r>
              <a:rPr lang="en-US" kern="1200" dirty="0">
                <a:solidFill>
                  <a:schemeClr val="tx1">
                    <a:lumMod val="95000"/>
                    <a:lumOff val="5000"/>
                  </a:schemeClr>
                </a:solidFill>
                <a:latin typeface="Arial" charset="0"/>
                <a:ea typeface="+mn-ea"/>
                <a:cs typeface="+mn-cs"/>
              </a:rPr>
              <a:t>Electric Accelerator in many hubs</a:t>
            </a:r>
          </a:p>
          <a:p>
            <a:pPr lvl="2">
              <a:buClrTx/>
              <a:buFont typeface="Arial" panose="020B0604020202020204" pitchFamily="34" charset="0"/>
              <a:buChar char="•"/>
            </a:pPr>
            <a:r>
              <a:rPr lang="en-US" kern="1200" dirty="0">
                <a:solidFill>
                  <a:schemeClr val="tx1">
                    <a:lumMod val="95000"/>
                    <a:lumOff val="5000"/>
                  </a:schemeClr>
                </a:solidFill>
                <a:latin typeface="Arial" charset="0"/>
                <a:ea typeface="+mn-ea"/>
                <a:cs typeface="+mn-cs"/>
              </a:rPr>
              <a:t>In the San Jose hub: 600 agent EA cluster with 10GB </a:t>
            </a:r>
            <a:r>
              <a:rPr lang="en-US" kern="1200" dirty="0" err="1">
                <a:solidFill>
                  <a:schemeClr val="tx1">
                    <a:lumMod val="95000"/>
                    <a:lumOff val="5000"/>
                  </a:schemeClr>
                </a:solidFill>
                <a:latin typeface="Arial" charset="0"/>
                <a:ea typeface="+mn-ea"/>
                <a:cs typeface="+mn-cs"/>
              </a:rPr>
              <a:t>infini</a:t>
            </a:r>
            <a:r>
              <a:rPr lang="en-US" kern="1200" dirty="0">
                <a:solidFill>
                  <a:schemeClr val="tx1">
                    <a:lumMod val="95000"/>
                    <a:lumOff val="5000"/>
                  </a:schemeClr>
                </a:solidFill>
                <a:latin typeface="Arial" charset="0"/>
                <a:ea typeface="+mn-ea"/>
                <a:cs typeface="+mn-cs"/>
              </a:rPr>
              <a:t>-band networking</a:t>
            </a:r>
          </a:p>
          <a:p>
            <a:pPr lvl="1">
              <a:buClrTx/>
              <a:buFont typeface="Arial" panose="020B0604020202020204" pitchFamily="34" charset="0"/>
              <a:buChar char="•"/>
            </a:pPr>
            <a:r>
              <a:rPr lang="en-US" kern="1200" dirty="0">
                <a:solidFill>
                  <a:schemeClr val="tx1">
                    <a:lumMod val="95000"/>
                    <a:lumOff val="5000"/>
                  </a:schemeClr>
                </a:solidFill>
                <a:latin typeface="Arial" charset="0"/>
                <a:ea typeface="+mn-ea"/>
                <a:cs typeface="+mn-cs"/>
              </a:rPr>
              <a:t>GIT/GERRIT and Artifactory masters in the Montreal hub with mirrors in the other hubs</a:t>
            </a:r>
          </a:p>
          <a:p>
            <a:pPr lvl="1"/>
            <a:endParaRPr lang="en-US" sz="2200" dirty="0"/>
          </a:p>
        </p:txBody>
      </p:sp>
    </p:spTree>
    <p:extLst>
      <p:ext uri="{BB962C8B-B14F-4D97-AF65-F5344CB8AC3E}">
        <p14:creationId xmlns:p14="http://schemas.microsoft.com/office/powerpoint/2010/main" val="67958102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2">
                                            <p:txEl>
                                              <p:pRg st="0" end="0"/>
                                            </p:txEl>
                                          </p:spTgt>
                                        </p:tgtEl>
                                        <p:attrNameLst>
                                          <p:attrName>style.visibility</p:attrName>
                                        </p:attrNameLst>
                                      </p:cBhvr>
                                      <p:to>
                                        <p:strVal val="visible"/>
                                      </p:to>
                                    </p:set>
                                    <p:animEffect transition="in" filter="fade">
                                      <p:cBhvr>
                                        <p:cTn id="7" dur="1000"/>
                                        <p:tgtEl>
                                          <p:spTgt spid="22">
                                            <p:txEl>
                                              <p:pRg st="0" end="0"/>
                                            </p:txEl>
                                          </p:spTgt>
                                        </p:tgtEl>
                                      </p:cBhvr>
                                    </p:animEffect>
                                    <p:anim calcmode="lin" valueType="num">
                                      <p:cBhvr>
                                        <p:cTn id="8" dur="1000" fill="hold"/>
                                        <p:tgtEl>
                                          <p:spTgt spid="22">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2">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2">
                                            <p:txEl>
                                              <p:pRg st="1" end="1"/>
                                            </p:txEl>
                                          </p:spTgt>
                                        </p:tgtEl>
                                        <p:attrNameLst>
                                          <p:attrName>style.visibility</p:attrName>
                                        </p:attrNameLst>
                                      </p:cBhvr>
                                      <p:to>
                                        <p:strVal val="visible"/>
                                      </p:to>
                                    </p:set>
                                    <p:animEffect transition="in" filter="fade">
                                      <p:cBhvr>
                                        <p:cTn id="12" dur="1000"/>
                                        <p:tgtEl>
                                          <p:spTgt spid="22">
                                            <p:txEl>
                                              <p:pRg st="1" end="1"/>
                                            </p:txEl>
                                          </p:spTgt>
                                        </p:tgtEl>
                                      </p:cBhvr>
                                    </p:animEffect>
                                    <p:anim calcmode="lin" valueType="num">
                                      <p:cBhvr>
                                        <p:cTn id="13" dur="1000" fill="hold"/>
                                        <p:tgtEl>
                                          <p:spTgt spid="22">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22">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22">
                                            <p:txEl>
                                              <p:pRg st="2" end="2"/>
                                            </p:txEl>
                                          </p:spTgt>
                                        </p:tgtEl>
                                        <p:attrNameLst>
                                          <p:attrName>style.visibility</p:attrName>
                                        </p:attrNameLst>
                                      </p:cBhvr>
                                      <p:to>
                                        <p:strVal val="visible"/>
                                      </p:to>
                                    </p:set>
                                    <p:animEffect transition="in" filter="fade">
                                      <p:cBhvr>
                                        <p:cTn id="17" dur="1000"/>
                                        <p:tgtEl>
                                          <p:spTgt spid="22">
                                            <p:txEl>
                                              <p:pRg st="2" end="2"/>
                                            </p:txEl>
                                          </p:spTgt>
                                        </p:tgtEl>
                                      </p:cBhvr>
                                    </p:animEffect>
                                    <p:anim calcmode="lin" valueType="num">
                                      <p:cBhvr>
                                        <p:cTn id="18" dur="1000" fill="hold"/>
                                        <p:tgtEl>
                                          <p:spTgt spid="22">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22">
                                            <p:txEl>
                                              <p:pRg st="2" end="2"/>
                                            </p:txEl>
                                          </p:spTgt>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22">
                                            <p:txEl>
                                              <p:pRg st="3" end="3"/>
                                            </p:txEl>
                                          </p:spTgt>
                                        </p:tgtEl>
                                        <p:attrNameLst>
                                          <p:attrName>style.visibility</p:attrName>
                                        </p:attrNameLst>
                                      </p:cBhvr>
                                      <p:to>
                                        <p:strVal val="visible"/>
                                      </p:to>
                                    </p:set>
                                    <p:animEffect transition="in" filter="fade">
                                      <p:cBhvr>
                                        <p:cTn id="22" dur="1000"/>
                                        <p:tgtEl>
                                          <p:spTgt spid="22">
                                            <p:txEl>
                                              <p:pRg st="3" end="3"/>
                                            </p:txEl>
                                          </p:spTgt>
                                        </p:tgtEl>
                                      </p:cBhvr>
                                    </p:animEffect>
                                    <p:anim calcmode="lin" valueType="num">
                                      <p:cBhvr>
                                        <p:cTn id="23" dur="1000" fill="hold"/>
                                        <p:tgtEl>
                                          <p:spTgt spid="22">
                                            <p:txEl>
                                              <p:pRg st="3" end="3"/>
                                            </p:txEl>
                                          </p:spTgt>
                                        </p:tgtEl>
                                        <p:attrNameLst>
                                          <p:attrName>ppt_x</p:attrName>
                                        </p:attrNameLst>
                                      </p:cBhvr>
                                      <p:tavLst>
                                        <p:tav tm="0">
                                          <p:val>
                                            <p:strVal val="#ppt_x"/>
                                          </p:val>
                                        </p:tav>
                                        <p:tav tm="100000">
                                          <p:val>
                                            <p:strVal val="#ppt_x"/>
                                          </p:val>
                                        </p:tav>
                                      </p:tavLst>
                                    </p:anim>
                                    <p:anim calcmode="lin" valueType="num">
                                      <p:cBhvr>
                                        <p:cTn id="24" dur="1000" fill="hold"/>
                                        <p:tgtEl>
                                          <p:spTgt spid="22">
                                            <p:txEl>
                                              <p:pRg st="3" end="3"/>
                                            </p:txEl>
                                          </p:spTgt>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22">
                                            <p:txEl>
                                              <p:pRg st="4" end="4"/>
                                            </p:txEl>
                                          </p:spTgt>
                                        </p:tgtEl>
                                        <p:attrNameLst>
                                          <p:attrName>style.visibility</p:attrName>
                                        </p:attrNameLst>
                                      </p:cBhvr>
                                      <p:to>
                                        <p:strVal val="visible"/>
                                      </p:to>
                                    </p:set>
                                    <p:animEffect transition="in" filter="fade">
                                      <p:cBhvr>
                                        <p:cTn id="27" dur="1000"/>
                                        <p:tgtEl>
                                          <p:spTgt spid="22">
                                            <p:txEl>
                                              <p:pRg st="4" end="4"/>
                                            </p:txEl>
                                          </p:spTgt>
                                        </p:tgtEl>
                                      </p:cBhvr>
                                    </p:animEffect>
                                    <p:anim calcmode="lin" valueType="num">
                                      <p:cBhvr>
                                        <p:cTn id="28" dur="1000" fill="hold"/>
                                        <p:tgtEl>
                                          <p:spTgt spid="22">
                                            <p:txEl>
                                              <p:pRg st="4" end="4"/>
                                            </p:txEl>
                                          </p:spTgt>
                                        </p:tgtEl>
                                        <p:attrNameLst>
                                          <p:attrName>ppt_x</p:attrName>
                                        </p:attrNameLst>
                                      </p:cBhvr>
                                      <p:tavLst>
                                        <p:tav tm="0">
                                          <p:val>
                                            <p:strVal val="#ppt_x"/>
                                          </p:val>
                                        </p:tav>
                                        <p:tav tm="100000">
                                          <p:val>
                                            <p:strVal val="#ppt_x"/>
                                          </p:val>
                                        </p:tav>
                                      </p:tavLst>
                                    </p:anim>
                                    <p:anim calcmode="lin" valueType="num">
                                      <p:cBhvr>
                                        <p:cTn id="29" dur="1000" fill="hold"/>
                                        <p:tgtEl>
                                          <p:spTgt spid="22">
                                            <p:txEl>
                                              <p:pRg st="4" end="4"/>
                                            </p:txEl>
                                          </p:spTgt>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5147"/>
                                        </p:tgtEl>
                                        <p:attrNameLst>
                                          <p:attrName>style.visibility</p:attrName>
                                        </p:attrNameLst>
                                      </p:cBhvr>
                                      <p:to>
                                        <p:strVal val="visible"/>
                                      </p:to>
                                    </p:set>
                                    <p:animEffect transition="in" filter="fade">
                                      <p:cBhvr>
                                        <p:cTn id="32" dur="1000"/>
                                        <p:tgtEl>
                                          <p:spTgt spid="5147"/>
                                        </p:tgtEl>
                                      </p:cBhvr>
                                    </p:animEffect>
                                    <p:anim calcmode="lin" valueType="num">
                                      <p:cBhvr>
                                        <p:cTn id="33" dur="1000" fill="hold"/>
                                        <p:tgtEl>
                                          <p:spTgt spid="5147"/>
                                        </p:tgtEl>
                                        <p:attrNameLst>
                                          <p:attrName>ppt_x</p:attrName>
                                        </p:attrNameLst>
                                      </p:cBhvr>
                                      <p:tavLst>
                                        <p:tav tm="0">
                                          <p:val>
                                            <p:strVal val="#ppt_x"/>
                                          </p:val>
                                        </p:tav>
                                        <p:tav tm="100000">
                                          <p:val>
                                            <p:strVal val="#ppt_x"/>
                                          </p:val>
                                        </p:tav>
                                      </p:tavLst>
                                    </p:anim>
                                    <p:anim calcmode="lin" valueType="num">
                                      <p:cBhvr>
                                        <p:cTn id="34" dur="1000" fill="hold"/>
                                        <p:tgtEl>
                                          <p:spTgt spid="514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p:cNvSpPr txBox="1">
            <a:spLocks noChangeArrowheads="1"/>
          </p:cNvSpPr>
          <p:nvPr/>
        </p:nvSpPr>
        <p:spPr bwMode="auto">
          <a:xfrm>
            <a:off x="386393" y="457200"/>
            <a:ext cx="7826375" cy="4873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72000" tIns="0" rIns="72000" bIns="0" numCol="1" anchor="b" anchorCtr="0" compatLnSpc="1">
            <a:prstTxWarp prst="textNoShape">
              <a:avLst/>
            </a:prstTxWarp>
          </a:bodyPr>
          <a:lstStyle>
            <a:lvl1pPr algn="l" defTabSz="457200" rtl="0" fontAlgn="base">
              <a:spcBef>
                <a:spcPct val="0"/>
              </a:spcBef>
              <a:spcAft>
                <a:spcPct val="0"/>
              </a:spcAft>
              <a:buClr>
                <a:srgbClr val="000000"/>
              </a:buClr>
              <a:buSzPct val="100000"/>
              <a:buFont typeface="Times New Roman" pitchFamily="18" charset="0"/>
              <a:defRPr sz="3200">
                <a:solidFill>
                  <a:srgbClr val="58585A"/>
                </a:solidFill>
                <a:latin typeface="+mj-lt"/>
                <a:ea typeface="+mj-ea"/>
                <a:cs typeface="+mj-cs"/>
              </a:defRPr>
            </a:lvl1pPr>
            <a:lvl2pPr marL="742950" indent="-285750" algn="l" defTabSz="457200" rtl="0" fontAlgn="base">
              <a:spcBef>
                <a:spcPct val="0"/>
              </a:spcBef>
              <a:spcAft>
                <a:spcPct val="0"/>
              </a:spcAft>
              <a:buClr>
                <a:srgbClr val="000000"/>
              </a:buClr>
              <a:buSzPct val="100000"/>
              <a:buFont typeface="Times New Roman" pitchFamily="18" charset="0"/>
              <a:defRPr sz="3200">
                <a:solidFill>
                  <a:srgbClr val="58585A"/>
                </a:solidFill>
                <a:latin typeface="Ericsson Capital TT" pitchFamily="2" charset="0"/>
              </a:defRPr>
            </a:lvl2pPr>
            <a:lvl3pPr marL="1143000" indent="-228600" algn="l" defTabSz="457200" rtl="0" fontAlgn="base">
              <a:spcBef>
                <a:spcPct val="0"/>
              </a:spcBef>
              <a:spcAft>
                <a:spcPct val="0"/>
              </a:spcAft>
              <a:buClr>
                <a:srgbClr val="000000"/>
              </a:buClr>
              <a:buSzPct val="100000"/>
              <a:buFont typeface="Times New Roman" pitchFamily="18" charset="0"/>
              <a:defRPr sz="3200">
                <a:solidFill>
                  <a:srgbClr val="58585A"/>
                </a:solidFill>
                <a:latin typeface="Ericsson Capital TT" pitchFamily="2" charset="0"/>
              </a:defRPr>
            </a:lvl3pPr>
            <a:lvl4pPr marL="1600200" indent="-228600" algn="l" defTabSz="457200" rtl="0" fontAlgn="base">
              <a:spcBef>
                <a:spcPct val="0"/>
              </a:spcBef>
              <a:spcAft>
                <a:spcPct val="0"/>
              </a:spcAft>
              <a:buClr>
                <a:srgbClr val="000000"/>
              </a:buClr>
              <a:buSzPct val="100000"/>
              <a:buFont typeface="Times New Roman" pitchFamily="18" charset="0"/>
              <a:defRPr sz="3200">
                <a:solidFill>
                  <a:srgbClr val="58585A"/>
                </a:solidFill>
                <a:latin typeface="Ericsson Capital TT" pitchFamily="2" charset="0"/>
              </a:defRPr>
            </a:lvl4pPr>
            <a:lvl5pPr marL="2057400" indent="-228600" algn="l" defTabSz="457200" rtl="0" fontAlgn="base">
              <a:spcBef>
                <a:spcPct val="0"/>
              </a:spcBef>
              <a:spcAft>
                <a:spcPct val="0"/>
              </a:spcAft>
              <a:buClr>
                <a:srgbClr val="000000"/>
              </a:buClr>
              <a:buSzPct val="100000"/>
              <a:buFont typeface="Times New Roman" pitchFamily="18" charset="0"/>
              <a:defRPr sz="3200">
                <a:solidFill>
                  <a:srgbClr val="58585A"/>
                </a:solidFill>
                <a:latin typeface="Ericsson Capital TT" pitchFamily="2" charset="0"/>
              </a:defRPr>
            </a:lvl5pPr>
            <a:lvl6pPr marL="2514600" indent="-228600" algn="l" defTabSz="457200" rtl="0" fontAlgn="base">
              <a:spcBef>
                <a:spcPct val="0"/>
              </a:spcBef>
              <a:spcAft>
                <a:spcPct val="0"/>
              </a:spcAft>
              <a:buClr>
                <a:srgbClr val="000000"/>
              </a:buClr>
              <a:buSzPct val="100000"/>
              <a:buFont typeface="Times New Roman" pitchFamily="18" charset="0"/>
              <a:defRPr sz="3200">
                <a:solidFill>
                  <a:srgbClr val="58585A"/>
                </a:solidFill>
                <a:latin typeface="Ericsson Capital TT" pitchFamily="2" charset="0"/>
              </a:defRPr>
            </a:lvl6pPr>
            <a:lvl7pPr marL="2971800" indent="-228600" algn="l" defTabSz="457200" rtl="0" fontAlgn="base">
              <a:spcBef>
                <a:spcPct val="0"/>
              </a:spcBef>
              <a:spcAft>
                <a:spcPct val="0"/>
              </a:spcAft>
              <a:buClr>
                <a:srgbClr val="000000"/>
              </a:buClr>
              <a:buSzPct val="100000"/>
              <a:buFont typeface="Times New Roman" pitchFamily="18" charset="0"/>
              <a:defRPr sz="3200">
                <a:solidFill>
                  <a:srgbClr val="58585A"/>
                </a:solidFill>
                <a:latin typeface="Ericsson Capital TT" pitchFamily="2" charset="0"/>
              </a:defRPr>
            </a:lvl7pPr>
            <a:lvl8pPr marL="3429000" indent="-228600" algn="l" defTabSz="457200" rtl="0" fontAlgn="base">
              <a:spcBef>
                <a:spcPct val="0"/>
              </a:spcBef>
              <a:spcAft>
                <a:spcPct val="0"/>
              </a:spcAft>
              <a:buClr>
                <a:srgbClr val="000000"/>
              </a:buClr>
              <a:buSzPct val="100000"/>
              <a:buFont typeface="Times New Roman" pitchFamily="18" charset="0"/>
              <a:defRPr sz="3200">
                <a:solidFill>
                  <a:srgbClr val="58585A"/>
                </a:solidFill>
                <a:latin typeface="Ericsson Capital TT" pitchFamily="2" charset="0"/>
              </a:defRPr>
            </a:lvl8pPr>
            <a:lvl9pPr marL="3886200" indent="-228600" algn="l" defTabSz="457200" rtl="0" fontAlgn="base">
              <a:spcBef>
                <a:spcPct val="0"/>
              </a:spcBef>
              <a:spcAft>
                <a:spcPct val="0"/>
              </a:spcAft>
              <a:buClr>
                <a:srgbClr val="000000"/>
              </a:buClr>
              <a:buSzPct val="100000"/>
              <a:buFont typeface="Times New Roman" pitchFamily="18" charset="0"/>
              <a:defRPr sz="3200">
                <a:solidFill>
                  <a:srgbClr val="58585A"/>
                </a:solidFill>
                <a:latin typeface="Ericsson Capital TT" pitchFamily="2" charset="0"/>
              </a:defRPr>
            </a:lvl9pPr>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3600" dirty="0">
                <a:solidFill>
                  <a:srgbClr val="CC3300"/>
                </a:solidFill>
                <a:ea typeface="宋体" pitchFamily="2" charset="-122"/>
              </a:rPr>
              <a:t>Why Electric Accelerator? </a:t>
            </a:r>
          </a:p>
        </p:txBody>
      </p:sp>
      <p:graphicFrame>
        <p:nvGraphicFramePr>
          <p:cNvPr id="5" name="Chart 4"/>
          <p:cNvGraphicFramePr>
            <a:graphicFrameLocks/>
          </p:cNvGraphicFramePr>
          <p:nvPr>
            <p:extLst>
              <p:ext uri="{D42A27DB-BD31-4B8C-83A1-F6EECF244321}">
                <p14:modId xmlns:p14="http://schemas.microsoft.com/office/powerpoint/2010/main" val="2390241185"/>
              </p:ext>
            </p:extLst>
          </p:nvPr>
        </p:nvGraphicFramePr>
        <p:xfrm>
          <a:off x="220879" y="2413000"/>
          <a:ext cx="8586628" cy="3381375"/>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Box 5"/>
          <p:cNvSpPr txBox="1"/>
          <p:nvPr/>
        </p:nvSpPr>
        <p:spPr>
          <a:xfrm>
            <a:off x="571500" y="1759395"/>
            <a:ext cx="7772400" cy="369332"/>
          </a:xfrm>
          <a:prstGeom prst="rect">
            <a:avLst/>
          </a:prstGeom>
          <a:noFill/>
        </p:spPr>
        <p:txBody>
          <a:bodyPr wrap="square" rtlCol="0">
            <a:spAutoFit/>
          </a:bodyPr>
          <a:lstStyle/>
          <a:p>
            <a:pPr algn="ctr"/>
            <a:r>
              <a:rPr lang="en-US" dirty="0" smtClean="0">
                <a:solidFill>
                  <a:schemeClr val="tx1">
                    <a:lumMod val="95000"/>
                    <a:lumOff val="5000"/>
                  </a:schemeClr>
                </a:solidFill>
              </a:rPr>
              <a:t>Electric Accelerator vs. </a:t>
            </a:r>
            <a:r>
              <a:rPr lang="en-US" dirty="0" err="1" smtClean="0">
                <a:solidFill>
                  <a:schemeClr val="tx1">
                    <a:lumMod val="95000"/>
                    <a:lumOff val="5000"/>
                  </a:schemeClr>
                </a:solidFill>
              </a:rPr>
              <a:t>gmake</a:t>
            </a:r>
            <a:r>
              <a:rPr lang="en-US" dirty="0" smtClean="0">
                <a:solidFill>
                  <a:schemeClr val="tx1">
                    <a:lumMod val="95000"/>
                    <a:lumOff val="5000"/>
                  </a:schemeClr>
                </a:solidFill>
              </a:rPr>
              <a:t> –J16</a:t>
            </a:r>
            <a:endParaRPr lang="en-US" dirty="0">
              <a:solidFill>
                <a:schemeClr val="tx1">
                  <a:lumMod val="95000"/>
                  <a:lumOff val="5000"/>
                </a:schemeClr>
              </a:solidFill>
            </a:endParaRPr>
          </a:p>
        </p:txBody>
      </p:sp>
    </p:spTree>
    <p:extLst>
      <p:ext uri="{BB962C8B-B14F-4D97-AF65-F5344CB8AC3E}">
        <p14:creationId xmlns:p14="http://schemas.microsoft.com/office/powerpoint/2010/main" val="35647876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
          <p:cNvSpPr txBox="1">
            <a:spLocks noChangeArrowheads="1"/>
          </p:cNvSpPr>
          <p:nvPr/>
        </p:nvSpPr>
        <p:spPr bwMode="auto">
          <a:xfrm>
            <a:off x="386393" y="457200"/>
            <a:ext cx="7826375" cy="4873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72000" tIns="0" rIns="72000" bIns="0" numCol="1" anchor="b" anchorCtr="0" compatLnSpc="1">
            <a:prstTxWarp prst="textNoShape">
              <a:avLst/>
            </a:prstTxWarp>
          </a:bodyPr>
          <a:lstStyle>
            <a:lvl1pPr algn="l" defTabSz="457200" rtl="0" fontAlgn="base">
              <a:spcBef>
                <a:spcPct val="0"/>
              </a:spcBef>
              <a:spcAft>
                <a:spcPct val="0"/>
              </a:spcAft>
              <a:buClr>
                <a:srgbClr val="000000"/>
              </a:buClr>
              <a:buSzPct val="100000"/>
              <a:buFont typeface="Times New Roman" pitchFamily="18" charset="0"/>
              <a:defRPr sz="3200">
                <a:solidFill>
                  <a:srgbClr val="58585A"/>
                </a:solidFill>
                <a:latin typeface="+mj-lt"/>
                <a:ea typeface="+mj-ea"/>
                <a:cs typeface="+mj-cs"/>
              </a:defRPr>
            </a:lvl1pPr>
            <a:lvl2pPr marL="742950" indent="-285750" algn="l" defTabSz="457200" rtl="0" fontAlgn="base">
              <a:spcBef>
                <a:spcPct val="0"/>
              </a:spcBef>
              <a:spcAft>
                <a:spcPct val="0"/>
              </a:spcAft>
              <a:buClr>
                <a:srgbClr val="000000"/>
              </a:buClr>
              <a:buSzPct val="100000"/>
              <a:buFont typeface="Times New Roman" pitchFamily="18" charset="0"/>
              <a:defRPr sz="3200">
                <a:solidFill>
                  <a:srgbClr val="58585A"/>
                </a:solidFill>
                <a:latin typeface="Ericsson Capital TT" pitchFamily="2" charset="0"/>
              </a:defRPr>
            </a:lvl2pPr>
            <a:lvl3pPr marL="1143000" indent="-228600" algn="l" defTabSz="457200" rtl="0" fontAlgn="base">
              <a:spcBef>
                <a:spcPct val="0"/>
              </a:spcBef>
              <a:spcAft>
                <a:spcPct val="0"/>
              </a:spcAft>
              <a:buClr>
                <a:srgbClr val="000000"/>
              </a:buClr>
              <a:buSzPct val="100000"/>
              <a:buFont typeface="Times New Roman" pitchFamily="18" charset="0"/>
              <a:defRPr sz="3200">
                <a:solidFill>
                  <a:srgbClr val="58585A"/>
                </a:solidFill>
                <a:latin typeface="Ericsson Capital TT" pitchFamily="2" charset="0"/>
              </a:defRPr>
            </a:lvl3pPr>
            <a:lvl4pPr marL="1600200" indent="-228600" algn="l" defTabSz="457200" rtl="0" fontAlgn="base">
              <a:spcBef>
                <a:spcPct val="0"/>
              </a:spcBef>
              <a:spcAft>
                <a:spcPct val="0"/>
              </a:spcAft>
              <a:buClr>
                <a:srgbClr val="000000"/>
              </a:buClr>
              <a:buSzPct val="100000"/>
              <a:buFont typeface="Times New Roman" pitchFamily="18" charset="0"/>
              <a:defRPr sz="3200">
                <a:solidFill>
                  <a:srgbClr val="58585A"/>
                </a:solidFill>
                <a:latin typeface="Ericsson Capital TT" pitchFamily="2" charset="0"/>
              </a:defRPr>
            </a:lvl4pPr>
            <a:lvl5pPr marL="2057400" indent="-228600" algn="l" defTabSz="457200" rtl="0" fontAlgn="base">
              <a:spcBef>
                <a:spcPct val="0"/>
              </a:spcBef>
              <a:spcAft>
                <a:spcPct val="0"/>
              </a:spcAft>
              <a:buClr>
                <a:srgbClr val="000000"/>
              </a:buClr>
              <a:buSzPct val="100000"/>
              <a:buFont typeface="Times New Roman" pitchFamily="18" charset="0"/>
              <a:defRPr sz="3200">
                <a:solidFill>
                  <a:srgbClr val="58585A"/>
                </a:solidFill>
                <a:latin typeface="Ericsson Capital TT" pitchFamily="2" charset="0"/>
              </a:defRPr>
            </a:lvl5pPr>
            <a:lvl6pPr marL="2514600" indent="-228600" algn="l" defTabSz="457200" rtl="0" fontAlgn="base">
              <a:spcBef>
                <a:spcPct val="0"/>
              </a:spcBef>
              <a:spcAft>
                <a:spcPct val="0"/>
              </a:spcAft>
              <a:buClr>
                <a:srgbClr val="000000"/>
              </a:buClr>
              <a:buSzPct val="100000"/>
              <a:buFont typeface="Times New Roman" pitchFamily="18" charset="0"/>
              <a:defRPr sz="3200">
                <a:solidFill>
                  <a:srgbClr val="58585A"/>
                </a:solidFill>
                <a:latin typeface="Ericsson Capital TT" pitchFamily="2" charset="0"/>
              </a:defRPr>
            </a:lvl6pPr>
            <a:lvl7pPr marL="2971800" indent="-228600" algn="l" defTabSz="457200" rtl="0" fontAlgn="base">
              <a:spcBef>
                <a:spcPct val="0"/>
              </a:spcBef>
              <a:spcAft>
                <a:spcPct val="0"/>
              </a:spcAft>
              <a:buClr>
                <a:srgbClr val="000000"/>
              </a:buClr>
              <a:buSzPct val="100000"/>
              <a:buFont typeface="Times New Roman" pitchFamily="18" charset="0"/>
              <a:defRPr sz="3200">
                <a:solidFill>
                  <a:srgbClr val="58585A"/>
                </a:solidFill>
                <a:latin typeface="Ericsson Capital TT" pitchFamily="2" charset="0"/>
              </a:defRPr>
            </a:lvl7pPr>
            <a:lvl8pPr marL="3429000" indent="-228600" algn="l" defTabSz="457200" rtl="0" fontAlgn="base">
              <a:spcBef>
                <a:spcPct val="0"/>
              </a:spcBef>
              <a:spcAft>
                <a:spcPct val="0"/>
              </a:spcAft>
              <a:buClr>
                <a:srgbClr val="000000"/>
              </a:buClr>
              <a:buSzPct val="100000"/>
              <a:buFont typeface="Times New Roman" pitchFamily="18" charset="0"/>
              <a:defRPr sz="3200">
                <a:solidFill>
                  <a:srgbClr val="58585A"/>
                </a:solidFill>
                <a:latin typeface="Ericsson Capital TT" pitchFamily="2" charset="0"/>
              </a:defRPr>
            </a:lvl8pPr>
            <a:lvl9pPr marL="3886200" indent="-228600" algn="l" defTabSz="457200" rtl="0" fontAlgn="base">
              <a:spcBef>
                <a:spcPct val="0"/>
              </a:spcBef>
              <a:spcAft>
                <a:spcPct val="0"/>
              </a:spcAft>
              <a:buClr>
                <a:srgbClr val="000000"/>
              </a:buClr>
              <a:buSzPct val="100000"/>
              <a:buFont typeface="Times New Roman" pitchFamily="18" charset="0"/>
              <a:defRPr sz="3200">
                <a:solidFill>
                  <a:srgbClr val="58585A"/>
                </a:solidFill>
                <a:latin typeface="Ericsson Capital TT" pitchFamily="2" charset="0"/>
              </a:defRPr>
            </a:lvl9pPr>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3600" dirty="0">
                <a:solidFill>
                  <a:srgbClr val="CC3300"/>
                </a:solidFill>
                <a:ea typeface="宋体" pitchFamily="2" charset="-122"/>
              </a:rPr>
              <a:t>DEVELOPMENT</a:t>
            </a:r>
            <a:r>
              <a:rPr lang="en-US" sz="3600" dirty="0">
                <a:latin typeface="Ericsson Capital TT" charset="0"/>
              </a:rPr>
              <a:t> </a:t>
            </a:r>
            <a:r>
              <a:rPr lang="en-US" sz="3600" dirty="0">
                <a:solidFill>
                  <a:srgbClr val="CC3300"/>
                </a:solidFill>
                <a:ea typeface="宋体" pitchFamily="2" charset="-122"/>
              </a:rPr>
              <a:t>Environment</a:t>
            </a:r>
          </a:p>
        </p:txBody>
      </p:sp>
      <p:sp>
        <p:nvSpPr>
          <p:cNvPr id="7" name="TextBox 6"/>
          <p:cNvSpPr txBox="1"/>
          <p:nvPr/>
        </p:nvSpPr>
        <p:spPr>
          <a:xfrm>
            <a:off x="228600" y="1524000"/>
            <a:ext cx="8915400" cy="1107996"/>
          </a:xfrm>
          <a:prstGeom prst="rect">
            <a:avLst/>
          </a:prstGeom>
          <a:noFill/>
        </p:spPr>
        <p:txBody>
          <a:bodyPr wrap="square" rtlCol="0">
            <a:spAutoFit/>
          </a:bodyPr>
          <a:lstStyle/>
          <a:p>
            <a:r>
              <a:rPr lang="en-US" dirty="0" smtClean="0">
                <a:solidFill>
                  <a:schemeClr val="tx1">
                    <a:lumMod val="95000"/>
                    <a:lumOff val="5000"/>
                  </a:schemeClr>
                </a:solidFill>
              </a:rPr>
              <a:t>Follow-the-sun development offices in the </a:t>
            </a:r>
            <a:r>
              <a:rPr lang="en-US" sz="2400" dirty="0" smtClean="0">
                <a:solidFill>
                  <a:srgbClr val="008000"/>
                </a:solidFill>
              </a:rPr>
              <a:t>US, Canada, Europe, India, and China.</a:t>
            </a:r>
          </a:p>
          <a:p>
            <a:endParaRPr lang="en-US" dirty="0"/>
          </a:p>
        </p:txBody>
      </p:sp>
      <p:sp>
        <p:nvSpPr>
          <p:cNvPr id="8" name="TextBox 7"/>
          <p:cNvSpPr txBox="1"/>
          <p:nvPr/>
        </p:nvSpPr>
        <p:spPr>
          <a:xfrm>
            <a:off x="257827" y="2620989"/>
            <a:ext cx="8224207" cy="923330"/>
          </a:xfrm>
          <a:prstGeom prst="rect">
            <a:avLst/>
          </a:prstGeom>
          <a:noFill/>
        </p:spPr>
        <p:txBody>
          <a:bodyPr wrap="square" rtlCol="0">
            <a:spAutoFit/>
          </a:bodyPr>
          <a:lstStyle/>
          <a:p>
            <a:pPr lvl="0" fontAlgn="auto">
              <a:spcBef>
                <a:spcPct val="20000"/>
              </a:spcBef>
              <a:spcAft>
                <a:spcPts val="0"/>
              </a:spcAft>
              <a:buClr>
                <a:srgbClr val="1F497D">
                  <a:lumMod val="60000"/>
                  <a:lumOff val="40000"/>
                </a:srgbClr>
              </a:buClr>
              <a:buSzTx/>
            </a:pPr>
            <a:r>
              <a:rPr lang="en-US" sz="2400" dirty="0">
                <a:solidFill>
                  <a:srgbClr val="0070C0"/>
                </a:solidFill>
              </a:rPr>
              <a:t>1000+ engineers </a:t>
            </a:r>
            <a:r>
              <a:rPr lang="en-US" dirty="0">
                <a:solidFill>
                  <a:schemeClr val="tx1">
                    <a:lumMod val="95000"/>
                    <a:lumOff val="5000"/>
                  </a:schemeClr>
                </a:solidFill>
              </a:rPr>
              <a:t>doing an average of one commit per week each</a:t>
            </a:r>
          </a:p>
          <a:p>
            <a:endParaRPr lang="en-US" dirty="0">
              <a:solidFill>
                <a:schemeClr val="tx1">
                  <a:lumMod val="95000"/>
                  <a:lumOff val="5000"/>
                </a:schemeClr>
              </a:solidFill>
            </a:endParaRPr>
          </a:p>
        </p:txBody>
      </p:sp>
      <p:sp>
        <p:nvSpPr>
          <p:cNvPr id="9" name="TextBox 8"/>
          <p:cNvSpPr txBox="1"/>
          <p:nvPr/>
        </p:nvSpPr>
        <p:spPr>
          <a:xfrm>
            <a:off x="283923" y="3657600"/>
            <a:ext cx="7614607" cy="923330"/>
          </a:xfrm>
          <a:prstGeom prst="rect">
            <a:avLst/>
          </a:prstGeom>
          <a:noFill/>
        </p:spPr>
        <p:txBody>
          <a:bodyPr wrap="square" rtlCol="0">
            <a:spAutoFit/>
          </a:bodyPr>
          <a:lstStyle/>
          <a:p>
            <a:pPr lvl="0" fontAlgn="auto">
              <a:spcBef>
                <a:spcPct val="20000"/>
              </a:spcBef>
              <a:spcAft>
                <a:spcPts val="0"/>
              </a:spcAft>
              <a:buClr>
                <a:srgbClr val="1F497D">
                  <a:lumMod val="60000"/>
                  <a:lumOff val="40000"/>
                </a:srgbClr>
              </a:buClr>
              <a:buSzTx/>
            </a:pPr>
            <a:r>
              <a:rPr lang="en-US" sz="2400" dirty="0">
                <a:solidFill>
                  <a:srgbClr val="FF0000"/>
                </a:solidFill>
                <a:latin typeface="Calibri"/>
              </a:rPr>
              <a:t>70K files</a:t>
            </a:r>
            <a:r>
              <a:rPr lang="en-US" sz="2400" dirty="0">
                <a:solidFill>
                  <a:prstClr val="black"/>
                </a:solidFill>
                <a:latin typeface="Calibri"/>
              </a:rPr>
              <a:t> </a:t>
            </a:r>
            <a:r>
              <a:rPr lang="en-US" dirty="0">
                <a:solidFill>
                  <a:schemeClr val="tx1">
                    <a:lumMod val="95000"/>
                    <a:lumOff val="5000"/>
                  </a:schemeClr>
                </a:solidFill>
              </a:rPr>
              <a:t>in code base</a:t>
            </a:r>
          </a:p>
          <a:p>
            <a:endParaRPr lang="en-US" dirty="0"/>
          </a:p>
        </p:txBody>
      </p:sp>
      <p:sp>
        <p:nvSpPr>
          <p:cNvPr id="10" name="TextBox 9"/>
          <p:cNvSpPr txBox="1"/>
          <p:nvPr/>
        </p:nvSpPr>
        <p:spPr>
          <a:xfrm>
            <a:off x="386393" y="4580930"/>
            <a:ext cx="7826375" cy="1538883"/>
          </a:xfrm>
          <a:prstGeom prst="rect">
            <a:avLst/>
          </a:prstGeom>
          <a:noFill/>
        </p:spPr>
        <p:txBody>
          <a:bodyPr wrap="square" rtlCol="0">
            <a:spAutoFit/>
          </a:bodyPr>
          <a:lstStyle/>
          <a:p>
            <a:pPr lvl="0" fontAlgn="auto">
              <a:spcBef>
                <a:spcPct val="20000"/>
              </a:spcBef>
              <a:spcAft>
                <a:spcPts val="0"/>
              </a:spcAft>
              <a:buClr>
                <a:srgbClr val="1F497D">
                  <a:lumMod val="60000"/>
                  <a:lumOff val="40000"/>
                </a:srgbClr>
              </a:buClr>
              <a:buSzTx/>
            </a:pPr>
            <a:r>
              <a:rPr lang="en-US" dirty="0">
                <a:solidFill>
                  <a:schemeClr val="tx1">
                    <a:lumMod val="95000"/>
                    <a:lumOff val="5000"/>
                  </a:schemeClr>
                </a:solidFill>
              </a:rPr>
              <a:t>More than </a:t>
            </a:r>
            <a:r>
              <a:rPr lang="en-US" sz="2400" dirty="0">
                <a:solidFill>
                  <a:srgbClr val="7030A0"/>
                </a:solidFill>
                <a:latin typeface="Calibri"/>
              </a:rPr>
              <a:t>14 target images per build </a:t>
            </a:r>
            <a:r>
              <a:rPr lang="en-US" dirty="0">
                <a:solidFill>
                  <a:schemeClr val="tx1">
                    <a:lumMod val="95000"/>
                    <a:lumOff val="5000"/>
                  </a:schemeClr>
                </a:solidFill>
              </a:rPr>
              <a:t>from this code base (about 6 GB total)–most going into blades for a large, fully redundant server product</a:t>
            </a:r>
          </a:p>
          <a:p>
            <a:endParaRPr lang="en-US" dirty="0"/>
          </a:p>
        </p:txBody>
      </p:sp>
    </p:spTree>
    <p:extLst>
      <p:ext uri="{BB962C8B-B14F-4D97-AF65-F5344CB8AC3E}">
        <p14:creationId xmlns:p14="http://schemas.microsoft.com/office/powerpoint/2010/main" val="30610899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1000"/>
                                        <p:tgtEl>
                                          <p:spTgt spid="8"/>
                                        </p:tgtEl>
                                      </p:cBhvr>
                                    </p:animEffect>
                                    <p:anim calcmode="lin" valueType="num">
                                      <p:cBhvr>
                                        <p:cTn id="15" dur="1000" fill="hold"/>
                                        <p:tgtEl>
                                          <p:spTgt spid="8"/>
                                        </p:tgtEl>
                                        <p:attrNameLst>
                                          <p:attrName>ppt_x</p:attrName>
                                        </p:attrNameLst>
                                      </p:cBhvr>
                                      <p:tavLst>
                                        <p:tav tm="0">
                                          <p:val>
                                            <p:strVal val="#ppt_x"/>
                                          </p:val>
                                        </p:tav>
                                        <p:tav tm="100000">
                                          <p:val>
                                            <p:strVal val="#ppt_x"/>
                                          </p:val>
                                        </p:tav>
                                      </p:tavLst>
                                    </p:anim>
                                    <p:anim calcmode="lin" valueType="num">
                                      <p:cBhvr>
                                        <p:cTn id="16"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1000"/>
                                        <p:tgtEl>
                                          <p:spTgt spid="9"/>
                                        </p:tgtEl>
                                      </p:cBhvr>
                                    </p:animEffect>
                                    <p:anim calcmode="lin" valueType="num">
                                      <p:cBhvr>
                                        <p:cTn id="22" dur="1000" fill="hold"/>
                                        <p:tgtEl>
                                          <p:spTgt spid="9"/>
                                        </p:tgtEl>
                                        <p:attrNameLst>
                                          <p:attrName>ppt_x</p:attrName>
                                        </p:attrNameLst>
                                      </p:cBhvr>
                                      <p:tavLst>
                                        <p:tav tm="0">
                                          <p:val>
                                            <p:strVal val="#ppt_x"/>
                                          </p:val>
                                        </p:tav>
                                        <p:tav tm="100000">
                                          <p:val>
                                            <p:strVal val="#ppt_x"/>
                                          </p:val>
                                        </p:tav>
                                      </p:tavLst>
                                    </p:anim>
                                    <p:anim calcmode="lin" valueType="num">
                                      <p:cBhvr>
                                        <p:cTn id="23"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1000"/>
                                        <p:tgtEl>
                                          <p:spTgt spid="10"/>
                                        </p:tgtEl>
                                      </p:cBhvr>
                                    </p:animEffect>
                                    <p:anim calcmode="lin" valueType="num">
                                      <p:cBhvr>
                                        <p:cTn id="29" dur="1000" fill="hold"/>
                                        <p:tgtEl>
                                          <p:spTgt spid="10"/>
                                        </p:tgtEl>
                                        <p:attrNameLst>
                                          <p:attrName>ppt_x</p:attrName>
                                        </p:attrNameLst>
                                      </p:cBhvr>
                                      <p:tavLst>
                                        <p:tav tm="0">
                                          <p:val>
                                            <p:strVal val="#ppt_x"/>
                                          </p:val>
                                        </p:tav>
                                        <p:tav tm="100000">
                                          <p:val>
                                            <p:strVal val="#ppt_x"/>
                                          </p:val>
                                        </p:tav>
                                      </p:tavLst>
                                    </p:anim>
                                    <p:anim calcmode="lin" valueType="num">
                                      <p:cBhvr>
                                        <p:cTn id="30"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p:cNvSpPr txBox="1">
            <a:spLocks noChangeArrowheads="1"/>
          </p:cNvSpPr>
          <p:nvPr/>
        </p:nvSpPr>
        <p:spPr bwMode="auto">
          <a:xfrm>
            <a:off x="386393" y="457200"/>
            <a:ext cx="3817117" cy="4873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72000" tIns="0" rIns="72000" bIns="0" numCol="1" anchor="b" anchorCtr="0" compatLnSpc="1">
            <a:prstTxWarp prst="textNoShape">
              <a:avLst/>
            </a:prstTxWarp>
          </a:bodyPr>
          <a:lstStyle>
            <a:lvl1pPr algn="l" defTabSz="457200" rtl="0" fontAlgn="base">
              <a:spcBef>
                <a:spcPct val="0"/>
              </a:spcBef>
              <a:spcAft>
                <a:spcPct val="0"/>
              </a:spcAft>
              <a:buClr>
                <a:srgbClr val="000000"/>
              </a:buClr>
              <a:buSzPct val="100000"/>
              <a:buFont typeface="Times New Roman" pitchFamily="18" charset="0"/>
              <a:defRPr sz="3200">
                <a:solidFill>
                  <a:srgbClr val="58585A"/>
                </a:solidFill>
                <a:latin typeface="+mj-lt"/>
                <a:ea typeface="+mj-ea"/>
                <a:cs typeface="+mj-cs"/>
              </a:defRPr>
            </a:lvl1pPr>
            <a:lvl2pPr marL="742950" indent="-285750" algn="l" defTabSz="457200" rtl="0" fontAlgn="base">
              <a:spcBef>
                <a:spcPct val="0"/>
              </a:spcBef>
              <a:spcAft>
                <a:spcPct val="0"/>
              </a:spcAft>
              <a:buClr>
                <a:srgbClr val="000000"/>
              </a:buClr>
              <a:buSzPct val="100000"/>
              <a:buFont typeface="Times New Roman" pitchFamily="18" charset="0"/>
              <a:defRPr sz="3200">
                <a:solidFill>
                  <a:srgbClr val="58585A"/>
                </a:solidFill>
                <a:latin typeface="Ericsson Capital TT" pitchFamily="2" charset="0"/>
              </a:defRPr>
            </a:lvl2pPr>
            <a:lvl3pPr marL="1143000" indent="-228600" algn="l" defTabSz="457200" rtl="0" fontAlgn="base">
              <a:spcBef>
                <a:spcPct val="0"/>
              </a:spcBef>
              <a:spcAft>
                <a:spcPct val="0"/>
              </a:spcAft>
              <a:buClr>
                <a:srgbClr val="000000"/>
              </a:buClr>
              <a:buSzPct val="100000"/>
              <a:buFont typeface="Times New Roman" pitchFamily="18" charset="0"/>
              <a:defRPr sz="3200">
                <a:solidFill>
                  <a:srgbClr val="58585A"/>
                </a:solidFill>
                <a:latin typeface="Ericsson Capital TT" pitchFamily="2" charset="0"/>
              </a:defRPr>
            </a:lvl3pPr>
            <a:lvl4pPr marL="1600200" indent="-228600" algn="l" defTabSz="457200" rtl="0" fontAlgn="base">
              <a:spcBef>
                <a:spcPct val="0"/>
              </a:spcBef>
              <a:spcAft>
                <a:spcPct val="0"/>
              </a:spcAft>
              <a:buClr>
                <a:srgbClr val="000000"/>
              </a:buClr>
              <a:buSzPct val="100000"/>
              <a:buFont typeface="Times New Roman" pitchFamily="18" charset="0"/>
              <a:defRPr sz="3200">
                <a:solidFill>
                  <a:srgbClr val="58585A"/>
                </a:solidFill>
                <a:latin typeface="Ericsson Capital TT" pitchFamily="2" charset="0"/>
              </a:defRPr>
            </a:lvl4pPr>
            <a:lvl5pPr marL="2057400" indent="-228600" algn="l" defTabSz="457200" rtl="0" fontAlgn="base">
              <a:spcBef>
                <a:spcPct val="0"/>
              </a:spcBef>
              <a:spcAft>
                <a:spcPct val="0"/>
              </a:spcAft>
              <a:buClr>
                <a:srgbClr val="000000"/>
              </a:buClr>
              <a:buSzPct val="100000"/>
              <a:buFont typeface="Times New Roman" pitchFamily="18" charset="0"/>
              <a:defRPr sz="3200">
                <a:solidFill>
                  <a:srgbClr val="58585A"/>
                </a:solidFill>
                <a:latin typeface="Ericsson Capital TT" pitchFamily="2" charset="0"/>
              </a:defRPr>
            </a:lvl5pPr>
            <a:lvl6pPr marL="2514600" indent="-228600" algn="l" defTabSz="457200" rtl="0" fontAlgn="base">
              <a:spcBef>
                <a:spcPct val="0"/>
              </a:spcBef>
              <a:spcAft>
                <a:spcPct val="0"/>
              </a:spcAft>
              <a:buClr>
                <a:srgbClr val="000000"/>
              </a:buClr>
              <a:buSzPct val="100000"/>
              <a:buFont typeface="Times New Roman" pitchFamily="18" charset="0"/>
              <a:defRPr sz="3200">
                <a:solidFill>
                  <a:srgbClr val="58585A"/>
                </a:solidFill>
                <a:latin typeface="Ericsson Capital TT" pitchFamily="2" charset="0"/>
              </a:defRPr>
            </a:lvl6pPr>
            <a:lvl7pPr marL="2971800" indent="-228600" algn="l" defTabSz="457200" rtl="0" fontAlgn="base">
              <a:spcBef>
                <a:spcPct val="0"/>
              </a:spcBef>
              <a:spcAft>
                <a:spcPct val="0"/>
              </a:spcAft>
              <a:buClr>
                <a:srgbClr val="000000"/>
              </a:buClr>
              <a:buSzPct val="100000"/>
              <a:buFont typeface="Times New Roman" pitchFamily="18" charset="0"/>
              <a:defRPr sz="3200">
                <a:solidFill>
                  <a:srgbClr val="58585A"/>
                </a:solidFill>
                <a:latin typeface="Ericsson Capital TT" pitchFamily="2" charset="0"/>
              </a:defRPr>
            </a:lvl7pPr>
            <a:lvl8pPr marL="3429000" indent="-228600" algn="l" defTabSz="457200" rtl="0" fontAlgn="base">
              <a:spcBef>
                <a:spcPct val="0"/>
              </a:spcBef>
              <a:spcAft>
                <a:spcPct val="0"/>
              </a:spcAft>
              <a:buClr>
                <a:srgbClr val="000000"/>
              </a:buClr>
              <a:buSzPct val="100000"/>
              <a:buFont typeface="Times New Roman" pitchFamily="18" charset="0"/>
              <a:defRPr sz="3200">
                <a:solidFill>
                  <a:srgbClr val="58585A"/>
                </a:solidFill>
                <a:latin typeface="Ericsson Capital TT" pitchFamily="2" charset="0"/>
              </a:defRPr>
            </a:lvl8pPr>
            <a:lvl9pPr marL="3886200" indent="-228600" algn="l" defTabSz="457200" rtl="0" fontAlgn="base">
              <a:spcBef>
                <a:spcPct val="0"/>
              </a:spcBef>
              <a:spcAft>
                <a:spcPct val="0"/>
              </a:spcAft>
              <a:buClr>
                <a:srgbClr val="000000"/>
              </a:buClr>
              <a:buSzPct val="100000"/>
              <a:buFont typeface="Times New Roman" pitchFamily="18" charset="0"/>
              <a:defRPr sz="3200">
                <a:solidFill>
                  <a:srgbClr val="58585A"/>
                </a:solidFill>
                <a:latin typeface="Ericsson Capital TT" pitchFamily="2" charset="0"/>
              </a:defRPr>
            </a:lvl9pPr>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dirty="0">
                <a:solidFill>
                  <a:srgbClr val="CC3300"/>
                </a:solidFill>
                <a:ea typeface="宋体" pitchFamily="2" charset="-122"/>
              </a:rPr>
              <a:t>Where We </a:t>
            </a:r>
            <a:r>
              <a:rPr lang="en-US" dirty="0" smtClean="0">
                <a:solidFill>
                  <a:srgbClr val="CC3300"/>
                </a:solidFill>
                <a:ea typeface="宋体" pitchFamily="2" charset="-122"/>
              </a:rPr>
              <a:t>Were</a:t>
            </a:r>
            <a:endParaRPr lang="en-US" dirty="0">
              <a:solidFill>
                <a:srgbClr val="CC3300"/>
              </a:solidFill>
              <a:ea typeface="宋体" pitchFamily="2" charset="-122"/>
            </a:endParaRPr>
          </a:p>
        </p:txBody>
      </p:sp>
      <p:sp>
        <p:nvSpPr>
          <p:cNvPr id="5" name="TextBox 4"/>
          <p:cNvSpPr txBox="1"/>
          <p:nvPr/>
        </p:nvSpPr>
        <p:spPr>
          <a:xfrm>
            <a:off x="304800" y="1402914"/>
            <a:ext cx="4499212" cy="2966966"/>
          </a:xfrm>
          <a:prstGeom prst="rect">
            <a:avLst/>
          </a:prstGeom>
          <a:noFill/>
        </p:spPr>
        <p:txBody>
          <a:bodyPr wrap="square" rtlCol="0">
            <a:spAutoFit/>
          </a:bodyPr>
          <a:lstStyle/>
          <a:p>
            <a:pPr marL="342900" lvl="0" indent="-342900" fontAlgn="auto">
              <a:spcBef>
                <a:spcPct val="20000"/>
              </a:spcBef>
              <a:spcAft>
                <a:spcPts val="0"/>
              </a:spcAft>
              <a:buSzTx/>
              <a:buFont typeface="Arial" panose="020B0604020202020204" pitchFamily="34" charset="0"/>
              <a:buChar char="•"/>
            </a:pPr>
            <a:r>
              <a:rPr lang="en-US" dirty="0">
                <a:solidFill>
                  <a:schemeClr val="tx1">
                    <a:lumMod val="95000"/>
                    <a:lumOff val="5000"/>
                  </a:schemeClr>
                </a:solidFill>
              </a:rPr>
              <a:t>One nightly build per branch</a:t>
            </a:r>
          </a:p>
          <a:p>
            <a:pPr marL="342900" lvl="0" indent="-342900" fontAlgn="auto">
              <a:spcBef>
                <a:spcPct val="20000"/>
              </a:spcBef>
              <a:spcAft>
                <a:spcPts val="0"/>
              </a:spcAft>
              <a:buSzTx/>
              <a:buFont typeface="Arial" panose="020B0604020202020204" pitchFamily="34" charset="0"/>
              <a:buChar char="•"/>
            </a:pPr>
            <a:r>
              <a:rPr lang="en-US" dirty="0">
                <a:solidFill>
                  <a:schemeClr val="tx1">
                    <a:lumMod val="95000"/>
                    <a:lumOff val="5000"/>
                  </a:schemeClr>
                </a:solidFill>
              </a:rPr>
              <a:t>Lots of branches</a:t>
            </a:r>
          </a:p>
          <a:p>
            <a:pPr marL="342900" lvl="0" indent="-342900" fontAlgn="auto">
              <a:spcBef>
                <a:spcPct val="20000"/>
              </a:spcBef>
              <a:spcAft>
                <a:spcPts val="0"/>
              </a:spcAft>
              <a:buSzTx/>
              <a:buFont typeface="Arial" panose="020B0604020202020204" pitchFamily="34" charset="0"/>
              <a:buChar char="•"/>
            </a:pPr>
            <a:r>
              <a:rPr lang="en-US" dirty="0">
                <a:solidFill>
                  <a:schemeClr val="tx1">
                    <a:lumMod val="95000"/>
                    <a:lumOff val="5000"/>
                  </a:schemeClr>
                </a:solidFill>
              </a:rPr>
              <a:t>Even successful builds might not </a:t>
            </a:r>
            <a:r>
              <a:rPr lang="en-US" dirty="0">
                <a:solidFill>
                  <a:srgbClr val="C00000"/>
                </a:solidFill>
              </a:rPr>
              <a:t>boot</a:t>
            </a:r>
          </a:p>
          <a:p>
            <a:pPr marL="342900" lvl="0" indent="-342900" fontAlgn="auto">
              <a:spcBef>
                <a:spcPct val="20000"/>
              </a:spcBef>
              <a:spcAft>
                <a:spcPts val="0"/>
              </a:spcAft>
              <a:buSzTx/>
              <a:buFont typeface="Arial" panose="020B0604020202020204" pitchFamily="34" charset="0"/>
              <a:buChar char="•"/>
            </a:pPr>
            <a:r>
              <a:rPr lang="en-US" dirty="0">
                <a:solidFill>
                  <a:srgbClr val="C00000"/>
                </a:solidFill>
              </a:rPr>
              <a:t>Frequent code breakages </a:t>
            </a:r>
            <a:r>
              <a:rPr lang="en-US" dirty="0">
                <a:solidFill>
                  <a:schemeClr val="tx1">
                    <a:lumMod val="95000"/>
                    <a:lumOff val="5000"/>
                  </a:schemeClr>
                </a:solidFill>
              </a:rPr>
              <a:t>and </a:t>
            </a:r>
            <a:r>
              <a:rPr lang="en-US" dirty="0">
                <a:solidFill>
                  <a:srgbClr val="C00000"/>
                </a:solidFill>
              </a:rPr>
              <a:t>locks</a:t>
            </a:r>
            <a:r>
              <a:rPr lang="en-US" dirty="0">
                <a:solidFill>
                  <a:schemeClr val="tx1">
                    <a:lumMod val="95000"/>
                    <a:lumOff val="5000"/>
                  </a:schemeClr>
                </a:solidFill>
              </a:rPr>
              <a:t> resulted in just a few testable build images per week</a:t>
            </a:r>
          </a:p>
          <a:p>
            <a:endParaRPr lang="en-US" dirty="0"/>
          </a:p>
        </p:txBody>
      </p:sp>
      <p:pic>
        <p:nvPicPr>
          <p:cNvPr id="5632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06543" y="1211270"/>
            <a:ext cx="3661362" cy="50371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386393" y="4495305"/>
            <a:ext cx="5945403" cy="1384995"/>
          </a:xfrm>
          <a:prstGeom prst="rect">
            <a:avLst/>
          </a:prstGeom>
          <a:noFill/>
        </p:spPr>
        <p:txBody>
          <a:bodyPr wrap="square" rtlCol="0">
            <a:spAutoFit/>
          </a:bodyPr>
          <a:lstStyle>
            <a:defPPr>
              <a:defRPr lang="en-GB"/>
            </a:defPPr>
            <a:lvl1pPr>
              <a:defRPr>
                <a:solidFill>
                  <a:srgbClr val="CC3300"/>
                </a:solidFill>
                <a:ea typeface="宋体" pitchFamily="2" charset="-122"/>
              </a:defRPr>
            </a:lvl1pPr>
          </a:lstStyle>
          <a:p>
            <a:r>
              <a:rPr lang="en-US" sz="5400" dirty="0">
                <a:latin typeface="+mj-lt"/>
                <a:cs typeface="+mj-cs"/>
              </a:rPr>
              <a:t>was not ci</a:t>
            </a:r>
          </a:p>
          <a:p>
            <a:endParaRPr lang="en-US" dirty="0"/>
          </a:p>
        </p:txBody>
      </p:sp>
    </p:spTree>
    <p:extLst>
      <p:ext uri="{BB962C8B-B14F-4D97-AF65-F5344CB8AC3E}">
        <p14:creationId xmlns:p14="http://schemas.microsoft.com/office/powerpoint/2010/main" val="2516721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6322"/>
                                        </p:tgtEl>
                                        <p:attrNameLst>
                                          <p:attrName>style.visibility</p:attrName>
                                        </p:attrNameLst>
                                      </p:cBhvr>
                                      <p:to>
                                        <p:strVal val="visible"/>
                                      </p:to>
                                    </p:set>
                                    <p:animEffect transition="in" filter="fade">
                                      <p:cBhvr>
                                        <p:cTn id="7" dur="1000"/>
                                        <p:tgtEl>
                                          <p:spTgt spid="56322"/>
                                        </p:tgtEl>
                                      </p:cBhvr>
                                    </p:animEffect>
                                    <p:anim calcmode="lin" valueType="num">
                                      <p:cBhvr>
                                        <p:cTn id="8" dur="1000" fill="hold"/>
                                        <p:tgtEl>
                                          <p:spTgt spid="56322"/>
                                        </p:tgtEl>
                                        <p:attrNameLst>
                                          <p:attrName>ppt_x</p:attrName>
                                        </p:attrNameLst>
                                      </p:cBhvr>
                                      <p:tavLst>
                                        <p:tav tm="0">
                                          <p:val>
                                            <p:strVal val="#ppt_x"/>
                                          </p:val>
                                        </p:tav>
                                        <p:tav tm="100000">
                                          <p:val>
                                            <p:strVal val="#ppt_x"/>
                                          </p:val>
                                        </p:tav>
                                      </p:tavLst>
                                    </p:anim>
                                    <p:anim calcmode="lin" valueType="num">
                                      <p:cBhvr>
                                        <p:cTn id="9" dur="1000" fill="hold"/>
                                        <p:tgtEl>
                                          <p:spTgt spid="5632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fade">
                                      <p:cBhvr>
                                        <p:cTn id="12" dur="1000"/>
                                        <p:tgtEl>
                                          <p:spTgt spid="5">
                                            <p:txEl>
                                              <p:pRg st="0" end="0"/>
                                            </p:txEl>
                                          </p:spTgt>
                                        </p:tgtEl>
                                      </p:cBhvr>
                                    </p:animEffect>
                                    <p:anim calcmode="lin" valueType="num">
                                      <p:cBhvr>
                                        <p:cTn id="13"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5">
                                            <p:txEl>
                                              <p:pRg st="1" end="1"/>
                                            </p:txEl>
                                          </p:spTgt>
                                        </p:tgtEl>
                                        <p:attrNameLst>
                                          <p:attrName>style.visibility</p:attrName>
                                        </p:attrNameLst>
                                      </p:cBhvr>
                                      <p:to>
                                        <p:strVal val="visible"/>
                                      </p:to>
                                    </p:set>
                                    <p:animEffect transition="in" filter="fade">
                                      <p:cBhvr>
                                        <p:cTn id="19" dur="1000"/>
                                        <p:tgtEl>
                                          <p:spTgt spid="5">
                                            <p:txEl>
                                              <p:pRg st="1" end="1"/>
                                            </p:txEl>
                                          </p:spTgt>
                                        </p:tgtEl>
                                      </p:cBhvr>
                                    </p:animEffect>
                                    <p:anim calcmode="lin" valueType="num">
                                      <p:cBhvr>
                                        <p:cTn id="20" dur="1000" fill="hold"/>
                                        <p:tgtEl>
                                          <p:spTgt spid="5">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5">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5">
                                            <p:txEl>
                                              <p:pRg st="2" end="2"/>
                                            </p:txEl>
                                          </p:spTgt>
                                        </p:tgtEl>
                                        <p:attrNameLst>
                                          <p:attrName>style.visibility</p:attrName>
                                        </p:attrNameLst>
                                      </p:cBhvr>
                                      <p:to>
                                        <p:strVal val="visible"/>
                                      </p:to>
                                    </p:set>
                                    <p:animEffect transition="in" filter="fade">
                                      <p:cBhvr>
                                        <p:cTn id="26" dur="1000"/>
                                        <p:tgtEl>
                                          <p:spTgt spid="5">
                                            <p:txEl>
                                              <p:pRg st="2" end="2"/>
                                            </p:txEl>
                                          </p:spTgt>
                                        </p:tgtEl>
                                      </p:cBhvr>
                                    </p:animEffect>
                                    <p:anim calcmode="lin" valueType="num">
                                      <p:cBhvr>
                                        <p:cTn id="27" dur="1000" fill="hold"/>
                                        <p:tgtEl>
                                          <p:spTgt spid="5">
                                            <p:txEl>
                                              <p:pRg st="2" end="2"/>
                                            </p:txEl>
                                          </p:spTgt>
                                        </p:tgtEl>
                                        <p:attrNameLst>
                                          <p:attrName>ppt_x</p:attrName>
                                        </p:attrNameLst>
                                      </p:cBhvr>
                                      <p:tavLst>
                                        <p:tav tm="0">
                                          <p:val>
                                            <p:strVal val="#ppt_x"/>
                                          </p:val>
                                        </p:tav>
                                        <p:tav tm="100000">
                                          <p:val>
                                            <p:strVal val="#ppt_x"/>
                                          </p:val>
                                        </p:tav>
                                      </p:tavLst>
                                    </p:anim>
                                    <p:anim calcmode="lin" valueType="num">
                                      <p:cBhvr>
                                        <p:cTn id="28" dur="1000" fill="hold"/>
                                        <p:tgtEl>
                                          <p:spTgt spid="5">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nodeType="clickEffect">
                                  <p:stCondLst>
                                    <p:cond delay="0"/>
                                  </p:stCondLst>
                                  <p:childTnLst>
                                    <p:set>
                                      <p:cBhvr>
                                        <p:cTn id="32" dur="1" fill="hold">
                                          <p:stCondLst>
                                            <p:cond delay="0"/>
                                          </p:stCondLst>
                                        </p:cTn>
                                        <p:tgtEl>
                                          <p:spTgt spid="5">
                                            <p:txEl>
                                              <p:pRg st="3" end="3"/>
                                            </p:txEl>
                                          </p:spTgt>
                                        </p:tgtEl>
                                        <p:attrNameLst>
                                          <p:attrName>style.visibility</p:attrName>
                                        </p:attrNameLst>
                                      </p:cBhvr>
                                      <p:to>
                                        <p:strVal val="visible"/>
                                      </p:to>
                                    </p:set>
                                    <p:animEffect transition="in" filter="fade">
                                      <p:cBhvr>
                                        <p:cTn id="33" dur="1000"/>
                                        <p:tgtEl>
                                          <p:spTgt spid="5">
                                            <p:txEl>
                                              <p:pRg st="3" end="3"/>
                                            </p:txEl>
                                          </p:spTgt>
                                        </p:tgtEl>
                                      </p:cBhvr>
                                    </p:animEffect>
                                    <p:anim calcmode="lin" valueType="num">
                                      <p:cBhvr>
                                        <p:cTn id="34" dur="1000" fill="hold"/>
                                        <p:tgtEl>
                                          <p:spTgt spid="5">
                                            <p:txEl>
                                              <p:pRg st="3" end="3"/>
                                            </p:txEl>
                                          </p:spTgt>
                                        </p:tgtEl>
                                        <p:attrNameLst>
                                          <p:attrName>ppt_x</p:attrName>
                                        </p:attrNameLst>
                                      </p:cBhvr>
                                      <p:tavLst>
                                        <p:tav tm="0">
                                          <p:val>
                                            <p:strVal val="#ppt_x"/>
                                          </p:val>
                                        </p:tav>
                                        <p:tav tm="100000">
                                          <p:val>
                                            <p:strVal val="#ppt_x"/>
                                          </p:val>
                                        </p:tav>
                                      </p:tavLst>
                                    </p:anim>
                                    <p:anim calcmode="lin" valueType="num">
                                      <p:cBhvr>
                                        <p:cTn id="35" dur="1000" fill="hold"/>
                                        <p:tgtEl>
                                          <p:spTgt spid="5">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26" presetClass="entr" presetSubtype="0" fill="hold" grpId="0" nodeType="clickEffect">
                                  <p:stCondLst>
                                    <p:cond delay="0"/>
                                  </p:stCondLst>
                                  <p:childTnLst>
                                    <p:set>
                                      <p:cBhvr>
                                        <p:cTn id="39" dur="1" fill="hold">
                                          <p:stCondLst>
                                            <p:cond delay="0"/>
                                          </p:stCondLst>
                                        </p:cTn>
                                        <p:tgtEl>
                                          <p:spTgt spid="2"/>
                                        </p:tgtEl>
                                        <p:attrNameLst>
                                          <p:attrName>style.visibility</p:attrName>
                                        </p:attrNameLst>
                                      </p:cBhvr>
                                      <p:to>
                                        <p:strVal val="visible"/>
                                      </p:to>
                                    </p:set>
                                    <p:animEffect transition="in" filter="wipe(down)">
                                      <p:cBhvr>
                                        <p:cTn id="40" dur="580">
                                          <p:stCondLst>
                                            <p:cond delay="0"/>
                                          </p:stCondLst>
                                        </p:cTn>
                                        <p:tgtEl>
                                          <p:spTgt spid="2"/>
                                        </p:tgtEl>
                                      </p:cBhvr>
                                    </p:animEffect>
                                    <p:anim calcmode="lin" valueType="num">
                                      <p:cBhvr>
                                        <p:cTn id="41"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42"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43"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44"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45"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46" dur="26">
                                          <p:stCondLst>
                                            <p:cond delay="650"/>
                                          </p:stCondLst>
                                        </p:cTn>
                                        <p:tgtEl>
                                          <p:spTgt spid="2"/>
                                        </p:tgtEl>
                                      </p:cBhvr>
                                      <p:to x="100000" y="60000"/>
                                    </p:animScale>
                                    <p:animScale>
                                      <p:cBhvr>
                                        <p:cTn id="47" dur="166" decel="50000">
                                          <p:stCondLst>
                                            <p:cond delay="676"/>
                                          </p:stCondLst>
                                        </p:cTn>
                                        <p:tgtEl>
                                          <p:spTgt spid="2"/>
                                        </p:tgtEl>
                                      </p:cBhvr>
                                      <p:to x="100000" y="100000"/>
                                    </p:animScale>
                                    <p:animScale>
                                      <p:cBhvr>
                                        <p:cTn id="48" dur="26">
                                          <p:stCondLst>
                                            <p:cond delay="1312"/>
                                          </p:stCondLst>
                                        </p:cTn>
                                        <p:tgtEl>
                                          <p:spTgt spid="2"/>
                                        </p:tgtEl>
                                      </p:cBhvr>
                                      <p:to x="100000" y="80000"/>
                                    </p:animScale>
                                    <p:animScale>
                                      <p:cBhvr>
                                        <p:cTn id="49" dur="166" decel="50000">
                                          <p:stCondLst>
                                            <p:cond delay="1338"/>
                                          </p:stCondLst>
                                        </p:cTn>
                                        <p:tgtEl>
                                          <p:spTgt spid="2"/>
                                        </p:tgtEl>
                                      </p:cBhvr>
                                      <p:to x="100000" y="100000"/>
                                    </p:animScale>
                                    <p:animScale>
                                      <p:cBhvr>
                                        <p:cTn id="50" dur="26">
                                          <p:stCondLst>
                                            <p:cond delay="1642"/>
                                          </p:stCondLst>
                                        </p:cTn>
                                        <p:tgtEl>
                                          <p:spTgt spid="2"/>
                                        </p:tgtEl>
                                      </p:cBhvr>
                                      <p:to x="100000" y="90000"/>
                                    </p:animScale>
                                    <p:animScale>
                                      <p:cBhvr>
                                        <p:cTn id="51" dur="166" decel="50000">
                                          <p:stCondLst>
                                            <p:cond delay="1668"/>
                                          </p:stCondLst>
                                        </p:cTn>
                                        <p:tgtEl>
                                          <p:spTgt spid="2"/>
                                        </p:tgtEl>
                                      </p:cBhvr>
                                      <p:to x="100000" y="100000"/>
                                    </p:animScale>
                                    <p:animScale>
                                      <p:cBhvr>
                                        <p:cTn id="52" dur="26">
                                          <p:stCondLst>
                                            <p:cond delay="1808"/>
                                          </p:stCondLst>
                                        </p:cTn>
                                        <p:tgtEl>
                                          <p:spTgt spid="2"/>
                                        </p:tgtEl>
                                      </p:cBhvr>
                                      <p:to x="100000" y="95000"/>
                                    </p:animScale>
                                    <p:animScale>
                                      <p:cBhvr>
                                        <p:cTn id="53" dur="166" decel="50000">
                                          <p:stCondLst>
                                            <p:cond delay="1834"/>
                                          </p:stCondLst>
                                        </p:cTn>
                                        <p:tgtEl>
                                          <p:spTgt spid="2"/>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p:cNvSpPr txBox="1">
            <a:spLocks noChangeArrowheads="1"/>
          </p:cNvSpPr>
          <p:nvPr/>
        </p:nvSpPr>
        <p:spPr bwMode="auto">
          <a:xfrm>
            <a:off x="386393" y="457200"/>
            <a:ext cx="7826375" cy="4873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72000" tIns="0" rIns="72000" bIns="0" numCol="1" anchor="b" anchorCtr="0" compatLnSpc="1">
            <a:prstTxWarp prst="textNoShape">
              <a:avLst/>
            </a:prstTxWarp>
          </a:bodyPr>
          <a:lstStyle>
            <a:lvl1pPr algn="l" defTabSz="457200" rtl="0" fontAlgn="base">
              <a:spcBef>
                <a:spcPct val="0"/>
              </a:spcBef>
              <a:spcAft>
                <a:spcPct val="0"/>
              </a:spcAft>
              <a:buClr>
                <a:srgbClr val="000000"/>
              </a:buClr>
              <a:buSzPct val="100000"/>
              <a:buFont typeface="Times New Roman" pitchFamily="18" charset="0"/>
              <a:defRPr sz="3200">
                <a:solidFill>
                  <a:srgbClr val="58585A"/>
                </a:solidFill>
                <a:latin typeface="+mj-lt"/>
                <a:ea typeface="+mj-ea"/>
                <a:cs typeface="+mj-cs"/>
              </a:defRPr>
            </a:lvl1pPr>
            <a:lvl2pPr marL="742950" indent="-285750" algn="l" defTabSz="457200" rtl="0" fontAlgn="base">
              <a:spcBef>
                <a:spcPct val="0"/>
              </a:spcBef>
              <a:spcAft>
                <a:spcPct val="0"/>
              </a:spcAft>
              <a:buClr>
                <a:srgbClr val="000000"/>
              </a:buClr>
              <a:buSzPct val="100000"/>
              <a:buFont typeface="Times New Roman" pitchFamily="18" charset="0"/>
              <a:defRPr sz="3200">
                <a:solidFill>
                  <a:srgbClr val="58585A"/>
                </a:solidFill>
                <a:latin typeface="Ericsson Capital TT" pitchFamily="2" charset="0"/>
              </a:defRPr>
            </a:lvl2pPr>
            <a:lvl3pPr marL="1143000" indent="-228600" algn="l" defTabSz="457200" rtl="0" fontAlgn="base">
              <a:spcBef>
                <a:spcPct val="0"/>
              </a:spcBef>
              <a:spcAft>
                <a:spcPct val="0"/>
              </a:spcAft>
              <a:buClr>
                <a:srgbClr val="000000"/>
              </a:buClr>
              <a:buSzPct val="100000"/>
              <a:buFont typeface="Times New Roman" pitchFamily="18" charset="0"/>
              <a:defRPr sz="3200">
                <a:solidFill>
                  <a:srgbClr val="58585A"/>
                </a:solidFill>
                <a:latin typeface="Ericsson Capital TT" pitchFamily="2" charset="0"/>
              </a:defRPr>
            </a:lvl3pPr>
            <a:lvl4pPr marL="1600200" indent="-228600" algn="l" defTabSz="457200" rtl="0" fontAlgn="base">
              <a:spcBef>
                <a:spcPct val="0"/>
              </a:spcBef>
              <a:spcAft>
                <a:spcPct val="0"/>
              </a:spcAft>
              <a:buClr>
                <a:srgbClr val="000000"/>
              </a:buClr>
              <a:buSzPct val="100000"/>
              <a:buFont typeface="Times New Roman" pitchFamily="18" charset="0"/>
              <a:defRPr sz="3200">
                <a:solidFill>
                  <a:srgbClr val="58585A"/>
                </a:solidFill>
                <a:latin typeface="Ericsson Capital TT" pitchFamily="2" charset="0"/>
              </a:defRPr>
            </a:lvl4pPr>
            <a:lvl5pPr marL="2057400" indent="-228600" algn="l" defTabSz="457200" rtl="0" fontAlgn="base">
              <a:spcBef>
                <a:spcPct val="0"/>
              </a:spcBef>
              <a:spcAft>
                <a:spcPct val="0"/>
              </a:spcAft>
              <a:buClr>
                <a:srgbClr val="000000"/>
              </a:buClr>
              <a:buSzPct val="100000"/>
              <a:buFont typeface="Times New Roman" pitchFamily="18" charset="0"/>
              <a:defRPr sz="3200">
                <a:solidFill>
                  <a:srgbClr val="58585A"/>
                </a:solidFill>
                <a:latin typeface="Ericsson Capital TT" pitchFamily="2" charset="0"/>
              </a:defRPr>
            </a:lvl5pPr>
            <a:lvl6pPr marL="2514600" indent="-228600" algn="l" defTabSz="457200" rtl="0" fontAlgn="base">
              <a:spcBef>
                <a:spcPct val="0"/>
              </a:spcBef>
              <a:spcAft>
                <a:spcPct val="0"/>
              </a:spcAft>
              <a:buClr>
                <a:srgbClr val="000000"/>
              </a:buClr>
              <a:buSzPct val="100000"/>
              <a:buFont typeface="Times New Roman" pitchFamily="18" charset="0"/>
              <a:defRPr sz="3200">
                <a:solidFill>
                  <a:srgbClr val="58585A"/>
                </a:solidFill>
                <a:latin typeface="Ericsson Capital TT" pitchFamily="2" charset="0"/>
              </a:defRPr>
            </a:lvl6pPr>
            <a:lvl7pPr marL="2971800" indent="-228600" algn="l" defTabSz="457200" rtl="0" fontAlgn="base">
              <a:spcBef>
                <a:spcPct val="0"/>
              </a:spcBef>
              <a:spcAft>
                <a:spcPct val="0"/>
              </a:spcAft>
              <a:buClr>
                <a:srgbClr val="000000"/>
              </a:buClr>
              <a:buSzPct val="100000"/>
              <a:buFont typeface="Times New Roman" pitchFamily="18" charset="0"/>
              <a:defRPr sz="3200">
                <a:solidFill>
                  <a:srgbClr val="58585A"/>
                </a:solidFill>
                <a:latin typeface="Ericsson Capital TT" pitchFamily="2" charset="0"/>
              </a:defRPr>
            </a:lvl7pPr>
            <a:lvl8pPr marL="3429000" indent="-228600" algn="l" defTabSz="457200" rtl="0" fontAlgn="base">
              <a:spcBef>
                <a:spcPct val="0"/>
              </a:spcBef>
              <a:spcAft>
                <a:spcPct val="0"/>
              </a:spcAft>
              <a:buClr>
                <a:srgbClr val="000000"/>
              </a:buClr>
              <a:buSzPct val="100000"/>
              <a:buFont typeface="Times New Roman" pitchFamily="18" charset="0"/>
              <a:defRPr sz="3200">
                <a:solidFill>
                  <a:srgbClr val="58585A"/>
                </a:solidFill>
                <a:latin typeface="Ericsson Capital TT" pitchFamily="2" charset="0"/>
              </a:defRPr>
            </a:lvl8pPr>
            <a:lvl9pPr marL="3886200" indent="-228600" algn="l" defTabSz="457200" rtl="0" fontAlgn="base">
              <a:spcBef>
                <a:spcPct val="0"/>
              </a:spcBef>
              <a:spcAft>
                <a:spcPct val="0"/>
              </a:spcAft>
              <a:buClr>
                <a:srgbClr val="000000"/>
              </a:buClr>
              <a:buSzPct val="100000"/>
              <a:buFont typeface="Times New Roman" pitchFamily="18" charset="0"/>
              <a:defRPr sz="3200">
                <a:solidFill>
                  <a:srgbClr val="58585A"/>
                </a:solidFill>
                <a:latin typeface="Ericsson Capital TT" pitchFamily="2" charset="0"/>
              </a:defRPr>
            </a:lvl9pPr>
          </a:lstStyle>
          <a:p>
            <a:pPr>
              <a:buClrTx/>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dirty="0" smtClean="0">
                <a:solidFill>
                  <a:srgbClr val="CC3300"/>
                </a:solidFill>
                <a:ea typeface="宋体" pitchFamily="2" charset="-122"/>
              </a:rPr>
              <a:t>What is Continuous Integration?</a:t>
            </a:r>
            <a:endParaRPr lang="en-US" dirty="0">
              <a:solidFill>
                <a:srgbClr val="CC3300"/>
              </a:solidFill>
              <a:ea typeface="宋体" pitchFamily="2" charset="-122"/>
            </a:endParaRPr>
          </a:p>
        </p:txBody>
      </p:sp>
      <p:sp>
        <p:nvSpPr>
          <p:cNvPr id="2" name="TextBox 1"/>
          <p:cNvSpPr txBox="1"/>
          <p:nvPr/>
        </p:nvSpPr>
        <p:spPr>
          <a:xfrm>
            <a:off x="1160060" y="5158853"/>
            <a:ext cx="7052708" cy="1107996"/>
          </a:xfrm>
          <a:prstGeom prst="rect">
            <a:avLst/>
          </a:prstGeom>
          <a:noFill/>
        </p:spPr>
        <p:txBody>
          <a:bodyPr wrap="square" rtlCol="0">
            <a:spAutoFit/>
          </a:bodyPr>
          <a:lstStyle/>
          <a:p>
            <a:pPr marL="0" indent="0">
              <a:buClr>
                <a:schemeClr val="tx2">
                  <a:lumMod val="60000"/>
                  <a:lumOff val="40000"/>
                </a:schemeClr>
              </a:buClr>
              <a:buNone/>
            </a:pPr>
            <a:r>
              <a:rPr lang="en-US" sz="3200" i="1" dirty="0" smtClean="0">
                <a:solidFill>
                  <a:srgbClr val="C00000"/>
                </a:solidFill>
              </a:rPr>
              <a:t>it </a:t>
            </a:r>
            <a:r>
              <a:rPr lang="en-US" sz="3200" i="1" dirty="0">
                <a:solidFill>
                  <a:srgbClr val="C00000"/>
                </a:solidFill>
              </a:rPr>
              <a:t>is not just doing a lot of daily builds</a:t>
            </a:r>
            <a:r>
              <a:rPr lang="en-US" sz="3600" i="1" dirty="0">
                <a:solidFill>
                  <a:srgbClr val="C00000"/>
                </a:solidFill>
              </a:rPr>
              <a:t>.</a:t>
            </a:r>
          </a:p>
          <a:p>
            <a:endParaRPr lang="en-US" dirty="0"/>
          </a:p>
        </p:txBody>
      </p:sp>
      <p:pic>
        <p:nvPicPr>
          <p:cNvPr id="2050" name="Picture 2" descr="C:\Users\eanknem\Documents\Rick's ppt\Wikipedia_Logo_1.0.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0732" y="1399602"/>
            <a:ext cx="1418656" cy="141865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869388" y="2449769"/>
            <a:ext cx="6625988" cy="1446550"/>
          </a:xfrm>
          <a:prstGeom prst="rect">
            <a:avLst/>
          </a:prstGeom>
        </p:spPr>
        <p:txBody>
          <a:bodyPr wrap="square">
            <a:spAutoFit/>
          </a:bodyPr>
          <a:lstStyle/>
          <a:p>
            <a:pPr lvl="1"/>
            <a:r>
              <a:rPr lang="en-US" sz="2200" dirty="0"/>
              <a:t>“Continuous integration (CI) is the practice, in software engineering, of merging all developer working copies with a shared mainline several times a day.</a:t>
            </a:r>
          </a:p>
        </p:txBody>
      </p:sp>
    </p:spTree>
    <p:extLst>
      <p:ext uri="{BB962C8B-B14F-4D97-AF65-F5344CB8AC3E}">
        <p14:creationId xmlns:p14="http://schemas.microsoft.com/office/powerpoint/2010/main" val="4026529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fade">
                                      <p:cBhvr>
                                        <p:cTn id="7" dur="1000"/>
                                        <p:tgtEl>
                                          <p:spTgt spid="2050"/>
                                        </p:tgtEl>
                                      </p:cBhvr>
                                    </p:animEffect>
                                    <p:anim calcmode="lin" valueType="num">
                                      <p:cBhvr>
                                        <p:cTn id="8" dur="1000" fill="hold"/>
                                        <p:tgtEl>
                                          <p:spTgt spid="2050"/>
                                        </p:tgtEl>
                                        <p:attrNameLst>
                                          <p:attrName>ppt_x</p:attrName>
                                        </p:attrNameLst>
                                      </p:cBhvr>
                                      <p:tavLst>
                                        <p:tav tm="0">
                                          <p:val>
                                            <p:strVal val="#ppt_x"/>
                                          </p:val>
                                        </p:tav>
                                        <p:tav tm="100000">
                                          <p:val>
                                            <p:strVal val="#ppt_x"/>
                                          </p:val>
                                        </p:tav>
                                      </p:tavLst>
                                    </p:anim>
                                    <p:anim calcmode="lin" valueType="num">
                                      <p:cBhvr>
                                        <p:cTn id="9" dur="1000" fill="hold"/>
                                        <p:tgtEl>
                                          <p:spTgt spid="2050"/>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6" presetClass="entr" presetSubtype="16" fill="hold" nodeType="clickEffect">
                                  <p:stCondLst>
                                    <p:cond delay="0"/>
                                  </p:stCondLst>
                                  <p:childTnLst>
                                    <p:set>
                                      <p:cBhvr>
                                        <p:cTn id="18" dur="1" fill="hold">
                                          <p:stCondLst>
                                            <p:cond delay="0"/>
                                          </p:stCondLst>
                                        </p:cTn>
                                        <p:tgtEl>
                                          <p:spTgt spid="2">
                                            <p:txEl>
                                              <p:pRg st="0" end="0"/>
                                            </p:txEl>
                                          </p:spTgt>
                                        </p:tgtEl>
                                        <p:attrNameLst>
                                          <p:attrName>style.visibility</p:attrName>
                                        </p:attrNameLst>
                                      </p:cBhvr>
                                      <p:to>
                                        <p:strVal val="visible"/>
                                      </p:to>
                                    </p:set>
                                    <p:animEffect transition="in" filter="circle(in)">
                                      <p:cBhvr>
                                        <p:cTn id="19" dur="20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p:cNvSpPr txBox="1">
            <a:spLocks noChangeArrowheads="1"/>
          </p:cNvSpPr>
          <p:nvPr/>
        </p:nvSpPr>
        <p:spPr bwMode="auto">
          <a:xfrm>
            <a:off x="386393" y="457200"/>
            <a:ext cx="7826375" cy="4873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72000" tIns="0" rIns="72000" bIns="0" numCol="1" anchor="b" anchorCtr="0" compatLnSpc="1">
            <a:prstTxWarp prst="textNoShape">
              <a:avLst/>
            </a:prstTxWarp>
          </a:bodyPr>
          <a:lstStyle>
            <a:lvl1pPr algn="l" defTabSz="457200" rtl="0" fontAlgn="base">
              <a:spcBef>
                <a:spcPct val="0"/>
              </a:spcBef>
              <a:spcAft>
                <a:spcPct val="0"/>
              </a:spcAft>
              <a:buClr>
                <a:srgbClr val="000000"/>
              </a:buClr>
              <a:buSzPct val="100000"/>
              <a:buFont typeface="Times New Roman" pitchFamily="18" charset="0"/>
              <a:defRPr sz="3200">
                <a:solidFill>
                  <a:srgbClr val="58585A"/>
                </a:solidFill>
                <a:latin typeface="+mj-lt"/>
                <a:ea typeface="+mj-ea"/>
                <a:cs typeface="+mj-cs"/>
              </a:defRPr>
            </a:lvl1pPr>
            <a:lvl2pPr marL="742950" indent="-285750" algn="l" defTabSz="457200" rtl="0" fontAlgn="base">
              <a:spcBef>
                <a:spcPct val="0"/>
              </a:spcBef>
              <a:spcAft>
                <a:spcPct val="0"/>
              </a:spcAft>
              <a:buClr>
                <a:srgbClr val="000000"/>
              </a:buClr>
              <a:buSzPct val="100000"/>
              <a:buFont typeface="Times New Roman" pitchFamily="18" charset="0"/>
              <a:defRPr sz="3200">
                <a:solidFill>
                  <a:srgbClr val="58585A"/>
                </a:solidFill>
                <a:latin typeface="Ericsson Capital TT" pitchFamily="2" charset="0"/>
              </a:defRPr>
            </a:lvl2pPr>
            <a:lvl3pPr marL="1143000" indent="-228600" algn="l" defTabSz="457200" rtl="0" fontAlgn="base">
              <a:spcBef>
                <a:spcPct val="0"/>
              </a:spcBef>
              <a:spcAft>
                <a:spcPct val="0"/>
              </a:spcAft>
              <a:buClr>
                <a:srgbClr val="000000"/>
              </a:buClr>
              <a:buSzPct val="100000"/>
              <a:buFont typeface="Times New Roman" pitchFamily="18" charset="0"/>
              <a:defRPr sz="3200">
                <a:solidFill>
                  <a:srgbClr val="58585A"/>
                </a:solidFill>
                <a:latin typeface="Ericsson Capital TT" pitchFamily="2" charset="0"/>
              </a:defRPr>
            </a:lvl3pPr>
            <a:lvl4pPr marL="1600200" indent="-228600" algn="l" defTabSz="457200" rtl="0" fontAlgn="base">
              <a:spcBef>
                <a:spcPct val="0"/>
              </a:spcBef>
              <a:spcAft>
                <a:spcPct val="0"/>
              </a:spcAft>
              <a:buClr>
                <a:srgbClr val="000000"/>
              </a:buClr>
              <a:buSzPct val="100000"/>
              <a:buFont typeface="Times New Roman" pitchFamily="18" charset="0"/>
              <a:defRPr sz="3200">
                <a:solidFill>
                  <a:srgbClr val="58585A"/>
                </a:solidFill>
                <a:latin typeface="Ericsson Capital TT" pitchFamily="2" charset="0"/>
              </a:defRPr>
            </a:lvl4pPr>
            <a:lvl5pPr marL="2057400" indent="-228600" algn="l" defTabSz="457200" rtl="0" fontAlgn="base">
              <a:spcBef>
                <a:spcPct val="0"/>
              </a:spcBef>
              <a:spcAft>
                <a:spcPct val="0"/>
              </a:spcAft>
              <a:buClr>
                <a:srgbClr val="000000"/>
              </a:buClr>
              <a:buSzPct val="100000"/>
              <a:buFont typeface="Times New Roman" pitchFamily="18" charset="0"/>
              <a:defRPr sz="3200">
                <a:solidFill>
                  <a:srgbClr val="58585A"/>
                </a:solidFill>
                <a:latin typeface="Ericsson Capital TT" pitchFamily="2" charset="0"/>
              </a:defRPr>
            </a:lvl5pPr>
            <a:lvl6pPr marL="2514600" indent="-228600" algn="l" defTabSz="457200" rtl="0" fontAlgn="base">
              <a:spcBef>
                <a:spcPct val="0"/>
              </a:spcBef>
              <a:spcAft>
                <a:spcPct val="0"/>
              </a:spcAft>
              <a:buClr>
                <a:srgbClr val="000000"/>
              </a:buClr>
              <a:buSzPct val="100000"/>
              <a:buFont typeface="Times New Roman" pitchFamily="18" charset="0"/>
              <a:defRPr sz="3200">
                <a:solidFill>
                  <a:srgbClr val="58585A"/>
                </a:solidFill>
                <a:latin typeface="Ericsson Capital TT" pitchFamily="2" charset="0"/>
              </a:defRPr>
            </a:lvl6pPr>
            <a:lvl7pPr marL="2971800" indent="-228600" algn="l" defTabSz="457200" rtl="0" fontAlgn="base">
              <a:spcBef>
                <a:spcPct val="0"/>
              </a:spcBef>
              <a:spcAft>
                <a:spcPct val="0"/>
              </a:spcAft>
              <a:buClr>
                <a:srgbClr val="000000"/>
              </a:buClr>
              <a:buSzPct val="100000"/>
              <a:buFont typeface="Times New Roman" pitchFamily="18" charset="0"/>
              <a:defRPr sz="3200">
                <a:solidFill>
                  <a:srgbClr val="58585A"/>
                </a:solidFill>
                <a:latin typeface="Ericsson Capital TT" pitchFamily="2" charset="0"/>
              </a:defRPr>
            </a:lvl7pPr>
            <a:lvl8pPr marL="3429000" indent="-228600" algn="l" defTabSz="457200" rtl="0" fontAlgn="base">
              <a:spcBef>
                <a:spcPct val="0"/>
              </a:spcBef>
              <a:spcAft>
                <a:spcPct val="0"/>
              </a:spcAft>
              <a:buClr>
                <a:srgbClr val="000000"/>
              </a:buClr>
              <a:buSzPct val="100000"/>
              <a:buFont typeface="Times New Roman" pitchFamily="18" charset="0"/>
              <a:defRPr sz="3200">
                <a:solidFill>
                  <a:srgbClr val="58585A"/>
                </a:solidFill>
                <a:latin typeface="Ericsson Capital TT" pitchFamily="2" charset="0"/>
              </a:defRPr>
            </a:lvl8pPr>
            <a:lvl9pPr marL="3886200" indent="-228600" algn="l" defTabSz="457200" rtl="0" fontAlgn="base">
              <a:spcBef>
                <a:spcPct val="0"/>
              </a:spcBef>
              <a:spcAft>
                <a:spcPct val="0"/>
              </a:spcAft>
              <a:buClr>
                <a:srgbClr val="000000"/>
              </a:buClr>
              <a:buSzPct val="100000"/>
              <a:buFont typeface="Times New Roman" pitchFamily="18" charset="0"/>
              <a:defRPr sz="3200">
                <a:solidFill>
                  <a:srgbClr val="58585A"/>
                </a:solidFill>
                <a:latin typeface="Ericsson Capital TT" pitchFamily="2" charset="0"/>
              </a:defRPr>
            </a:lvl9pPr>
          </a:lstStyle>
          <a:p>
            <a:pPr>
              <a:buClrTx/>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dirty="0">
                <a:solidFill>
                  <a:srgbClr val="CC3300"/>
                </a:solidFill>
                <a:ea typeface="宋体" pitchFamily="2" charset="-122"/>
              </a:rPr>
              <a:t>What Could Possibly go Wrong?</a:t>
            </a:r>
          </a:p>
        </p:txBody>
      </p:sp>
      <p:sp>
        <p:nvSpPr>
          <p:cNvPr id="5" name="Content Placeholder 2"/>
          <p:cNvSpPr>
            <a:spLocks noGrp="1"/>
          </p:cNvSpPr>
          <p:nvPr>
            <p:ph idx="1"/>
          </p:nvPr>
        </p:nvSpPr>
        <p:spPr>
          <a:xfrm>
            <a:off x="457200" y="1600200"/>
            <a:ext cx="8229600" cy="4525963"/>
          </a:xfrm>
        </p:spPr>
        <p:txBody>
          <a:bodyPr>
            <a:normAutofit/>
          </a:bodyPr>
          <a:lstStyle/>
          <a:p>
            <a:pPr marL="0" indent="0">
              <a:buNone/>
            </a:pPr>
            <a:r>
              <a:rPr lang="en-US" sz="2200" b="1" dirty="0" smtClean="0"/>
              <a:t>Short answer:</a:t>
            </a:r>
          </a:p>
          <a:p>
            <a:pPr marL="0" indent="0">
              <a:buNone/>
            </a:pPr>
            <a:r>
              <a:rPr lang="en-US" sz="2200" dirty="0" smtClean="0"/>
              <a:t>Anything and everything. For instance, one Friday evening a single engineer changed a copyright in a comment…</a:t>
            </a:r>
            <a:endParaRPr lang="en-US" dirty="0" smtClean="0"/>
          </a:p>
          <a:p>
            <a:pPr marL="0" indent="0">
              <a:buNone/>
            </a:pPr>
            <a:endParaRPr lang="en-US" dirty="0" smtClean="0"/>
          </a:p>
          <a:p>
            <a:pPr marL="0" indent="0">
              <a:buNone/>
            </a:pPr>
            <a:r>
              <a:rPr lang="en-US" sz="2400" dirty="0" smtClean="0">
                <a:latin typeface="Courier"/>
                <a:cs typeface="Courier"/>
              </a:rPr>
              <a:t>/*</a:t>
            </a:r>
          </a:p>
          <a:p>
            <a:pPr marL="0" indent="0">
              <a:buNone/>
            </a:pPr>
            <a:r>
              <a:rPr lang="en-US" sz="2400" dirty="0">
                <a:latin typeface="Courier"/>
                <a:cs typeface="Courier"/>
              </a:rPr>
              <a:t> </a:t>
            </a:r>
            <a:r>
              <a:rPr lang="en-US" sz="2400" dirty="0" smtClean="0">
                <a:latin typeface="Courier"/>
                <a:cs typeface="Courier"/>
              </a:rPr>
              <a:t> Copyright Ericsson, Inc. 2013</a:t>
            </a:r>
          </a:p>
          <a:p>
            <a:pPr marL="0" indent="0">
              <a:buNone/>
            </a:pPr>
            <a:r>
              <a:rPr lang="en-US" sz="2400" dirty="0" smtClean="0">
                <a:latin typeface="Courier"/>
                <a:cs typeface="Courier"/>
              </a:rPr>
              <a:t>*</a:t>
            </a:r>
            <a:r>
              <a:rPr lang="en-US" sz="2400" dirty="0">
                <a:solidFill>
                  <a:srgbClr val="FF0000"/>
                </a:solidFill>
                <a:latin typeface="Courier"/>
                <a:cs typeface="Courier"/>
              </a:rPr>
              <a:t> </a:t>
            </a:r>
            <a:r>
              <a:rPr lang="en-US" sz="2400" dirty="0" smtClean="0">
                <a:latin typeface="Courier"/>
                <a:cs typeface="Courier"/>
              </a:rPr>
              <a:t>/</a:t>
            </a:r>
          </a:p>
          <a:p>
            <a:pPr marL="0" indent="0">
              <a:buNone/>
            </a:pPr>
            <a:r>
              <a:rPr lang="en-US" dirty="0" smtClean="0"/>
              <a:t>  </a:t>
            </a:r>
            <a:endParaRPr lang="en-US" dirty="0" smtClean="0">
              <a:solidFill>
                <a:srgbClr val="FF0000"/>
              </a:solidFill>
            </a:endParaRPr>
          </a:p>
          <a:p>
            <a:pPr marL="0" indent="0">
              <a:buNone/>
            </a:pPr>
            <a:endParaRPr lang="en-US" dirty="0" smtClean="0"/>
          </a:p>
          <a:p>
            <a:pPr marL="0" indent="0">
              <a:buNone/>
            </a:pPr>
            <a:r>
              <a:rPr lang="en-US" dirty="0" smtClean="0"/>
              <a:t>Notice anything wrong?</a:t>
            </a:r>
            <a:endParaRPr lang="en-US" dirty="0"/>
          </a:p>
          <a:p>
            <a:endParaRPr lang="en-US" dirty="0"/>
          </a:p>
        </p:txBody>
      </p:sp>
      <p:grpSp>
        <p:nvGrpSpPr>
          <p:cNvPr id="6" name="Group 5"/>
          <p:cNvGrpSpPr/>
          <p:nvPr/>
        </p:nvGrpSpPr>
        <p:grpSpPr>
          <a:xfrm>
            <a:off x="679427" y="4483454"/>
            <a:ext cx="323969" cy="733672"/>
            <a:chOff x="679427" y="4483454"/>
            <a:chExt cx="323969" cy="733672"/>
          </a:xfrm>
        </p:grpSpPr>
        <p:sp>
          <p:nvSpPr>
            <p:cNvPr id="7" name="Up Arrow 6"/>
            <p:cNvSpPr/>
            <p:nvPr/>
          </p:nvSpPr>
          <p:spPr>
            <a:xfrm>
              <a:off x="679427" y="4789514"/>
              <a:ext cx="323969" cy="427612"/>
            </a:xfrm>
            <a:prstGeom prst="up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sp>
          <p:nvSpPr>
            <p:cNvPr id="8" name="Rectangle 7"/>
            <p:cNvSpPr/>
            <p:nvPr/>
          </p:nvSpPr>
          <p:spPr>
            <a:xfrm>
              <a:off x="725689" y="4483454"/>
              <a:ext cx="233257" cy="234596"/>
            </a:xfrm>
            <a:prstGeom prst="rect">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43165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1000"/>
                                        <p:tgtEl>
                                          <p:spTgt spid="5">
                                            <p:txEl>
                                              <p:pRg st="0" end="0"/>
                                            </p:txEl>
                                          </p:spTgt>
                                        </p:tgtEl>
                                      </p:cBhvr>
                                    </p:animEffect>
                                    <p:anim calcmode="lin" valueType="num">
                                      <p:cBhvr>
                                        <p:cTn id="8"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5">
                                            <p:txEl>
                                              <p:pRg st="1" end="1"/>
                                            </p:txEl>
                                          </p:spTgt>
                                        </p:tgtEl>
                                        <p:attrNameLst>
                                          <p:attrName>style.visibility</p:attrName>
                                        </p:attrNameLst>
                                      </p:cBhvr>
                                      <p:to>
                                        <p:strVal val="visible"/>
                                      </p:to>
                                    </p:set>
                                    <p:animEffect transition="in" filter="fade">
                                      <p:cBhvr>
                                        <p:cTn id="14" dur="1000"/>
                                        <p:tgtEl>
                                          <p:spTgt spid="5">
                                            <p:txEl>
                                              <p:pRg st="1" end="1"/>
                                            </p:txEl>
                                          </p:spTgt>
                                        </p:tgtEl>
                                      </p:cBhvr>
                                    </p:animEffect>
                                    <p:anim calcmode="lin" valueType="num">
                                      <p:cBhvr>
                                        <p:cTn id="15" dur="1000" fill="hold"/>
                                        <p:tgtEl>
                                          <p:spTgt spid="5">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5">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5">
                                            <p:txEl>
                                              <p:pRg st="3" end="3"/>
                                            </p:txEl>
                                          </p:spTgt>
                                        </p:tgtEl>
                                        <p:attrNameLst>
                                          <p:attrName>style.visibility</p:attrName>
                                        </p:attrNameLst>
                                      </p:cBhvr>
                                      <p:to>
                                        <p:strVal val="visible"/>
                                      </p:to>
                                    </p:set>
                                    <p:animEffect transition="in" filter="fade">
                                      <p:cBhvr>
                                        <p:cTn id="21" dur="1000"/>
                                        <p:tgtEl>
                                          <p:spTgt spid="5">
                                            <p:txEl>
                                              <p:pRg st="3" end="3"/>
                                            </p:txEl>
                                          </p:spTgt>
                                        </p:tgtEl>
                                      </p:cBhvr>
                                    </p:animEffect>
                                    <p:anim calcmode="lin" valueType="num">
                                      <p:cBhvr>
                                        <p:cTn id="22" dur="1000" fill="hold"/>
                                        <p:tgtEl>
                                          <p:spTgt spid="5">
                                            <p:txEl>
                                              <p:pRg st="3" end="3"/>
                                            </p:txEl>
                                          </p:spTgt>
                                        </p:tgtEl>
                                        <p:attrNameLst>
                                          <p:attrName>ppt_x</p:attrName>
                                        </p:attrNameLst>
                                      </p:cBhvr>
                                      <p:tavLst>
                                        <p:tav tm="0">
                                          <p:val>
                                            <p:strVal val="#ppt_x"/>
                                          </p:val>
                                        </p:tav>
                                        <p:tav tm="100000">
                                          <p:val>
                                            <p:strVal val="#ppt_x"/>
                                          </p:val>
                                        </p:tav>
                                      </p:tavLst>
                                    </p:anim>
                                    <p:anim calcmode="lin" valueType="num">
                                      <p:cBhvr>
                                        <p:cTn id="23" dur="1000" fill="hold"/>
                                        <p:tgtEl>
                                          <p:spTgt spid="5">
                                            <p:txEl>
                                              <p:pRg st="3" end="3"/>
                                            </p:txEl>
                                          </p:spTgt>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0"/>
                                  </p:stCondLst>
                                  <p:childTnLst>
                                    <p:set>
                                      <p:cBhvr>
                                        <p:cTn id="25" dur="1" fill="hold">
                                          <p:stCondLst>
                                            <p:cond delay="0"/>
                                          </p:stCondLst>
                                        </p:cTn>
                                        <p:tgtEl>
                                          <p:spTgt spid="5">
                                            <p:txEl>
                                              <p:pRg st="4" end="4"/>
                                            </p:txEl>
                                          </p:spTgt>
                                        </p:tgtEl>
                                        <p:attrNameLst>
                                          <p:attrName>style.visibility</p:attrName>
                                        </p:attrNameLst>
                                      </p:cBhvr>
                                      <p:to>
                                        <p:strVal val="visible"/>
                                      </p:to>
                                    </p:set>
                                    <p:animEffect transition="in" filter="fade">
                                      <p:cBhvr>
                                        <p:cTn id="26" dur="1000"/>
                                        <p:tgtEl>
                                          <p:spTgt spid="5">
                                            <p:txEl>
                                              <p:pRg st="4" end="4"/>
                                            </p:txEl>
                                          </p:spTgt>
                                        </p:tgtEl>
                                      </p:cBhvr>
                                    </p:animEffect>
                                    <p:anim calcmode="lin" valueType="num">
                                      <p:cBhvr>
                                        <p:cTn id="27" dur="1000" fill="hold"/>
                                        <p:tgtEl>
                                          <p:spTgt spid="5">
                                            <p:txEl>
                                              <p:pRg st="4" end="4"/>
                                            </p:txEl>
                                          </p:spTgt>
                                        </p:tgtEl>
                                        <p:attrNameLst>
                                          <p:attrName>ppt_x</p:attrName>
                                        </p:attrNameLst>
                                      </p:cBhvr>
                                      <p:tavLst>
                                        <p:tav tm="0">
                                          <p:val>
                                            <p:strVal val="#ppt_x"/>
                                          </p:val>
                                        </p:tav>
                                        <p:tav tm="100000">
                                          <p:val>
                                            <p:strVal val="#ppt_x"/>
                                          </p:val>
                                        </p:tav>
                                      </p:tavLst>
                                    </p:anim>
                                    <p:anim calcmode="lin" valueType="num">
                                      <p:cBhvr>
                                        <p:cTn id="28" dur="1000" fill="hold"/>
                                        <p:tgtEl>
                                          <p:spTgt spid="5">
                                            <p:txEl>
                                              <p:pRg st="4" end="4"/>
                                            </p:txEl>
                                          </p:spTgt>
                                        </p:tgtEl>
                                        <p:attrNameLst>
                                          <p:attrName>ppt_y</p:attrName>
                                        </p:attrNameLst>
                                      </p:cBhvr>
                                      <p:tavLst>
                                        <p:tav tm="0">
                                          <p:val>
                                            <p:strVal val="#ppt_y+.1"/>
                                          </p:val>
                                        </p:tav>
                                        <p:tav tm="100000">
                                          <p:val>
                                            <p:strVal val="#ppt_y"/>
                                          </p:val>
                                        </p:tav>
                                      </p:tavLst>
                                    </p:anim>
                                  </p:childTnLst>
                                </p:cTn>
                              </p:par>
                              <p:par>
                                <p:cTn id="29" presetID="42" presetClass="entr" presetSubtype="0" fill="hold" grpId="0" nodeType="withEffect">
                                  <p:stCondLst>
                                    <p:cond delay="0"/>
                                  </p:stCondLst>
                                  <p:childTnLst>
                                    <p:set>
                                      <p:cBhvr>
                                        <p:cTn id="30" dur="1" fill="hold">
                                          <p:stCondLst>
                                            <p:cond delay="0"/>
                                          </p:stCondLst>
                                        </p:cTn>
                                        <p:tgtEl>
                                          <p:spTgt spid="5">
                                            <p:txEl>
                                              <p:pRg st="5" end="5"/>
                                            </p:txEl>
                                          </p:spTgt>
                                        </p:tgtEl>
                                        <p:attrNameLst>
                                          <p:attrName>style.visibility</p:attrName>
                                        </p:attrNameLst>
                                      </p:cBhvr>
                                      <p:to>
                                        <p:strVal val="visible"/>
                                      </p:to>
                                    </p:set>
                                    <p:animEffect transition="in" filter="fade">
                                      <p:cBhvr>
                                        <p:cTn id="31" dur="1000"/>
                                        <p:tgtEl>
                                          <p:spTgt spid="5">
                                            <p:txEl>
                                              <p:pRg st="5" end="5"/>
                                            </p:txEl>
                                          </p:spTgt>
                                        </p:tgtEl>
                                      </p:cBhvr>
                                    </p:animEffect>
                                    <p:anim calcmode="lin" valueType="num">
                                      <p:cBhvr>
                                        <p:cTn id="32" dur="1000" fill="hold"/>
                                        <p:tgtEl>
                                          <p:spTgt spid="5">
                                            <p:txEl>
                                              <p:pRg st="5" end="5"/>
                                            </p:txEl>
                                          </p:spTgt>
                                        </p:tgtEl>
                                        <p:attrNameLst>
                                          <p:attrName>ppt_x</p:attrName>
                                        </p:attrNameLst>
                                      </p:cBhvr>
                                      <p:tavLst>
                                        <p:tav tm="0">
                                          <p:val>
                                            <p:strVal val="#ppt_x"/>
                                          </p:val>
                                        </p:tav>
                                        <p:tav tm="100000">
                                          <p:val>
                                            <p:strVal val="#ppt_x"/>
                                          </p:val>
                                        </p:tav>
                                      </p:tavLst>
                                    </p:anim>
                                    <p:anim calcmode="lin" valueType="num">
                                      <p:cBhvr>
                                        <p:cTn id="33" dur="1000" fill="hold"/>
                                        <p:tgtEl>
                                          <p:spTgt spid="5">
                                            <p:txEl>
                                              <p:pRg st="5" end="5"/>
                                            </p:txEl>
                                          </p:spTgt>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5">
                                            <p:txEl>
                                              <p:pRg st="6" end="6"/>
                                            </p:txEl>
                                          </p:spTgt>
                                        </p:tgtEl>
                                        <p:attrNameLst>
                                          <p:attrName>style.visibility</p:attrName>
                                        </p:attrNameLst>
                                      </p:cBhvr>
                                      <p:to>
                                        <p:strVal val="visible"/>
                                      </p:to>
                                    </p:set>
                                    <p:animEffect transition="in" filter="fade">
                                      <p:cBhvr>
                                        <p:cTn id="36" dur="1000"/>
                                        <p:tgtEl>
                                          <p:spTgt spid="5">
                                            <p:txEl>
                                              <p:pRg st="6" end="6"/>
                                            </p:txEl>
                                          </p:spTgt>
                                        </p:tgtEl>
                                      </p:cBhvr>
                                    </p:animEffect>
                                    <p:anim calcmode="lin" valueType="num">
                                      <p:cBhvr>
                                        <p:cTn id="37" dur="1000" fill="hold"/>
                                        <p:tgtEl>
                                          <p:spTgt spid="5">
                                            <p:txEl>
                                              <p:pRg st="6" end="6"/>
                                            </p:txEl>
                                          </p:spTgt>
                                        </p:tgtEl>
                                        <p:attrNameLst>
                                          <p:attrName>ppt_x</p:attrName>
                                        </p:attrNameLst>
                                      </p:cBhvr>
                                      <p:tavLst>
                                        <p:tav tm="0">
                                          <p:val>
                                            <p:strVal val="#ppt_x"/>
                                          </p:val>
                                        </p:tav>
                                        <p:tav tm="100000">
                                          <p:val>
                                            <p:strVal val="#ppt_x"/>
                                          </p:val>
                                        </p:tav>
                                      </p:tavLst>
                                    </p:anim>
                                    <p:anim calcmode="lin" valueType="num">
                                      <p:cBhvr>
                                        <p:cTn id="38" dur="1000" fill="hold"/>
                                        <p:tgtEl>
                                          <p:spTgt spid="5">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grpId="0" nodeType="clickEffect">
                                  <p:stCondLst>
                                    <p:cond delay="0"/>
                                  </p:stCondLst>
                                  <p:childTnLst>
                                    <p:set>
                                      <p:cBhvr>
                                        <p:cTn id="42" dur="1" fill="hold">
                                          <p:stCondLst>
                                            <p:cond delay="0"/>
                                          </p:stCondLst>
                                        </p:cTn>
                                        <p:tgtEl>
                                          <p:spTgt spid="5">
                                            <p:txEl>
                                              <p:pRg st="8" end="8"/>
                                            </p:txEl>
                                          </p:spTgt>
                                        </p:tgtEl>
                                        <p:attrNameLst>
                                          <p:attrName>style.visibility</p:attrName>
                                        </p:attrNameLst>
                                      </p:cBhvr>
                                      <p:to>
                                        <p:strVal val="visible"/>
                                      </p:to>
                                    </p:set>
                                    <p:animEffect transition="in" filter="fade">
                                      <p:cBhvr>
                                        <p:cTn id="43" dur="1000"/>
                                        <p:tgtEl>
                                          <p:spTgt spid="5">
                                            <p:txEl>
                                              <p:pRg st="8" end="8"/>
                                            </p:txEl>
                                          </p:spTgt>
                                        </p:tgtEl>
                                      </p:cBhvr>
                                    </p:animEffect>
                                    <p:anim calcmode="lin" valueType="num">
                                      <p:cBhvr>
                                        <p:cTn id="44" dur="1000" fill="hold"/>
                                        <p:tgtEl>
                                          <p:spTgt spid="5">
                                            <p:txEl>
                                              <p:pRg st="8" end="8"/>
                                            </p:txEl>
                                          </p:spTgt>
                                        </p:tgtEl>
                                        <p:attrNameLst>
                                          <p:attrName>ppt_x</p:attrName>
                                        </p:attrNameLst>
                                      </p:cBhvr>
                                      <p:tavLst>
                                        <p:tav tm="0">
                                          <p:val>
                                            <p:strVal val="#ppt_x"/>
                                          </p:val>
                                        </p:tav>
                                        <p:tav tm="100000">
                                          <p:val>
                                            <p:strVal val="#ppt_x"/>
                                          </p:val>
                                        </p:tav>
                                      </p:tavLst>
                                    </p:anim>
                                    <p:anim calcmode="lin" valueType="num">
                                      <p:cBhvr>
                                        <p:cTn id="45" dur="1000" fill="hold"/>
                                        <p:tgtEl>
                                          <p:spTgt spid="5">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nodeType="clickEffect">
                                  <p:stCondLst>
                                    <p:cond delay="0"/>
                                  </p:stCondLst>
                                  <p:childTnLst>
                                    <p:set>
                                      <p:cBhvr>
                                        <p:cTn id="49"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theme/theme1.xml><?xml version="1.0" encoding="utf-8"?>
<a:theme xmlns:a="http://schemas.openxmlformats.org/drawingml/2006/main" name="PresentationTemplate2011">
  <a:themeElements>
    <a:clrScheme name="Landscape2009 1">
      <a:dk1>
        <a:srgbClr val="58585A"/>
      </a:dk1>
      <a:lt1>
        <a:srgbClr val="FFFFFF"/>
      </a:lt1>
      <a:dk2>
        <a:srgbClr val="00285E"/>
      </a:dk2>
      <a:lt2>
        <a:srgbClr val="B1B3B4"/>
      </a:lt2>
      <a:accent1>
        <a:srgbClr val="89BA17"/>
      </a:accent1>
      <a:accent2>
        <a:srgbClr val="F08A00"/>
      </a:accent2>
      <a:accent3>
        <a:srgbClr val="FFFFFF"/>
      </a:accent3>
      <a:accent4>
        <a:srgbClr val="4A4A4C"/>
      </a:accent4>
      <a:accent5>
        <a:srgbClr val="C4D9AB"/>
      </a:accent5>
      <a:accent6>
        <a:srgbClr val="D97D00"/>
      </a:accent6>
      <a:hlink>
        <a:srgbClr val="00A9D4"/>
      </a:hlink>
      <a:folHlink>
        <a:srgbClr val="00625F"/>
      </a:folHlink>
    </a:clrScheme>
    <a:fontScheme name="Landscape2009">
      <a:majorFont>
        <a:latin typeface="Ericsson Capital TT"/>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none" lIns="72000" tIns="45720" rIns="72000" bIns="45720" numCol="1" anchor="t" anchorCtr="0" compatLnSpc="1">
        <a:prstTxWarp prst="textNoShape">
          <a:avLst/>
        </a:prstTxWarp>
      </a:bodyPr>
      <a:lstStyle>
        <a:defPPr marL="0" marR="0" indent="0" algn="l" defTabSz="914400" rtl="0" eaLnBrk="1" fontAlgn="base" latinLnBrk="0" hangingPunct="1">
          <a:lnSpc>
            <a:spcPct val="100000"/>
          </a:lnSpc>
          <a:spcBef>
            <a:spcPct val="50000"/>
          </a:spcBef>
          <a:spcAft>
            <a:spcPct val="0"/>
          </a:spcAft>
          <a:buClrTx/>
          <a:buSzTx/>
          <a:buFontTx/>
          <a:buNone/>
          <a:tabLst/>
          <a:defRPr kumimoji="0" lang="en-GB" sz="20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none" lIns="72000" tIns="45720" rIns="72000" bIns="45720" numCol="1" anchor="t" anchorCtr="0" compatLnSpc="1">
        <a:prstTxWarp prst="textNoShape">
          <a:avLst/>
        </a:prstTxWarp>
      </a:bodyPr>
      <a:lstStyle>
        <a:defPPr marL="0" marR="0" indent="0" algn="l" defTabSz="914400" rtl="0" eaLnBrk="1" fontAlgn="base" latinLnBrk="0" hangingPunct="1">
          <a:lnSpc>
            <a:spcPct val="100000"/>
          </a:lnSpc>
          <a:spcBef>
            <a:spcPct val="50000"/>
          </a:spcBef>
          <a:spcAft>
            <a:spcPct val="0"/>
          </a:spcAft>
          <a:buClrTx/>
          <a:buSzTx/>
          <a:buFontTx/>
          <a:buNone/>
          <a:tabLst/>
          <a:defRPr kumimoji="0" lang="en-GB" sz="2000" b="0" i="0" u="none" strike="noStrike" cap="none" normalizeH="0" baseline="0" smtClean="0">
            <a:ln>
              <a:noFill/>
            </a:ln>
            <a:solidFill>
              <a:schemeClr val="tx1"/>
            </a:solidFill>
            <a:effectLst/>
            <a:latin typeface="Arial" charset="0"/>
          </a:defRPr>
        </a:defPPr>
      </a:lstStyle>
    </a:lnDef>
  </a:objectDefaults>
  <a:extraClrSchemeLst>
    <a:extraClrScheme>
      <a:clrScheme name="Landscape2009 1">
        <a:dk1>
          <a:srgbClr val="58585A"/>
        </a:dk1>
        <a:lt1>
          <a:srgbClr val="FFFFFF"/>
        </a:lt1>
        <a:dk2>
          <a:srgbClr val="00285E"/>
        </a:dk2>
        <a:lt2>
          <a:srgbClr val="B1B3B4"/>
        </a:lt2>
        <a:accent1>
          <a:srgbClr val="89BA17"/>
        </a:accent1>
        <a:accent2>
          <a:srgbClr val="F08A00"/>
        </a:accent2>
        <a:accent3>
          <a:srgbClr val="FFFFFF"/>
        </a:accent3>
        <a:accent4>
          <a:srgbClr val="4A4A4C"/>
        </a:accent4>
        <a:accent5>
          <a:srgbClr val="C4D9AB"/>
        </a:accent5>
        <a:accent6>
          <a:srgbClr val="D97D00"/>
        </a:accent6>
        <a:hlink>
          <a:srgbClr val="00A9D4"/>
        </a:hlink>
        <a:folHlink>
          <a:srgbClr val="00625F"/>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tema">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tema">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2378</TotalTime>
  <Words>921</Words>
  <Application>Microsoft Office PowerPoint</Application>
  <PresentationFormat>On-screen Show (4:3)</PresentationFormat>
  <Paragraphs>174</Paragraphs>
  <Slides>24</Slides>
  <Notes>9</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24</vt:i4>
      </vt:variant>
    </vt:vector>
  </HeadingPairs>
  <TitlesOfParts>
    <vt:vector size="34" baseType="lpstr">
      <vt:lpstr>Arial</vt:lpstr>
      <vt:lpstr>WenQuanYi Micro Hei</vt:lpstr>
      <vt:lpstr>Ericsson Capital TT</vt:lpstr>
      <vt:lpstr>Ericsson Capital TT Regular</vt:lpstr>
      <vt:lpstr>Times New Roman</vt:lpstr>
      <vt:lpstr>Calibri</vt:lpstr>
      <vt:lpstr>宋体</vt:lpstr>
      <vt:lpstr>Wingdings</vt:lpstr>
      <vt:lpstr>Courier</vt:lpstr>
      <vt:lpstr>PresentationTemplate2011</vt:lpstr>
      <vt:lpstr>Development Velocity; Single Track;  or Continuous Integration—Pick Two </vt:lpstr>
      <vt:lpstr>About Ericsson </vt:lpstr>
      <vt:lpstr>Presence in Silicon valley </vt:lpstr>
      <vt:lpstr>Our It environment</vt:lpstr>
      <vt:lpstr>PowerPoint Presentation</vt:lpstr>
      <vt:lpstr>PowerPoint Presentation</vt:lpstr>
      <vt:lpstr>PowerPoint Presentation</vt:lpstr>
      <vt:lpstr>PowerPoint Presentation</vt:lpstr>
      <vt:lpstr>PowerPoint Presentation</vt:lpstr>
      <vt:lpstr>How many engineers does it take to fix the build?</vt:lpstr>
      <vt:lpstr>What about Continuous Integration?  </vt:lpstr>
      <vt:lpstr>What to Do?</vt:lpstr>
      <vt:lpstr>PowerPoint Presentation</vt:lpstr>
      <vt:lpstr>Now the Magic</vt:lpstr>
      <vt:lpstr>The new developer experience</vt:lpstr>
      <vt:lpstr>Targeted preflight E-mails</vt:lpstr>
      <vt:lpstr>But that Takes Two Hours!</vt:lpstr>
      <vt:lpstr>Pipelining to the Rescue</vt:lpstr>
      <vt:lpstr>Preflight summary stats for July 10th</vt:lpstr>
      <vt:lpstr>    July 10th was A Sunny Day</vt:lpstr>
      <vt:lpstr>               Fast fail Feedback</vt:lpstr>
      <vt:lpstr>The future: Approaching CI</vt:lpstr>
      <vt:lpstr>Our PICKS</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Development Velocity; Single Track;  or Continuous Integration—Pick Two</dc:title>
  <dc:creator>Ankita Nema</dc:creator>
  <dc:description>Rev PA1</dc:description>
  <cp:lastModifiedBy>Ankita Nema</cp:lastModifiedBy>
  <cp:revision>130</cp:revision>
  <dcterms:created xsi:type="dcterms:W3CDTF">2011-05-24T09:22:48Z</dcterms:created>
  <dcterms:modified xsi:type="dcterms:W3CDTF">2014-10-21T22:33:26Z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DocumentType">
    <vt:lpwstr>Presentation2011</vt:lpwstr>
  </property>
  <property fmtid="{D5CDD505-2E9C-101B-9397-08002B2CF9AE}" pid="3" name="TemplateName">
    <vt:lpwstr>CXC 173 2731/1</vt:lpwstr>
  </property>
  <property fmtid="{D5CDD505-2E9C-101B-9397-08002B2CF9AE}" pid="4" name="TemplateVersion">
    <vt:lpwstr>R1A</vt:lpwstr>
  </property>
  <property fmtid="{D5CDD505-2E9C-101B-9397-08002B2CF9AE}" pid="5" name="EmbeddedFonts">
    <vt:bool>true</vt:bool>
  </property>
  <property fmtid="{D5CDD505-2E9C-101B-9397-08002B2CF9AE}" pid="6" name="FooterType">
    <vt:lpwstr>PresTemp</vt:lpwstr>
  </property>
  <property fmtid="{D5CDD505-2E9C-101B-9397-08002B2CF9AE}" pid="7" name="UsedFont">
    <vt:lpwstr>Ericsson Capital TT</vt:lpwstr>
  </property>
  <property fmtid="{D5CDD505-2E9C-101B-9397-08002B2CF9AE}" pid="8" name="x">
    <vt:lpwstr>1</vt:lpwstr>
  </property>
  <property fmtid="{D5CDD505-2E9C-101B-9397-08002B2CF9AE}" pid="9" name="White">
    <vt:bool>true</vt:bool>
  </property>
  <property fmtid="{D5CDD505-2E9C-101B-9397-08002B2CF9AE}" pid="10" name="chkMetaData">
    <vt:bool>false</vt:bool>
  </property>
  <property fmtid="{D5CDD505-2E9C-101B-9397-08002B2CF9AE}" pid="11" name="chkTaglines">
    <vt:bool>false</vt:bool>
  </property>
  <property fmtid="{D5CDD505-2E9C-101B-9397-08002B2CF9AE}" pid="12" name="SecurityClass">
    <vt:lpwstr>Ericsson Internal</vt:lpwstr>
  </property>
  <property fmtid="{D5CDD505-2E9C-101B-9397-08002B2CF9AE}" pid="13" name="txtConfLabel">
    <vt:lpwstr>Ericsson Internal</vt:lpwstr>
  </property>
  <property fmtid="{D5CDD505-2E9C-101B-9397-08002B2CF9AE}" pid="14" name="optUseConfClass">
    <vt:bool>true</vt:bool>
  </property>
  <property fmtid="{D5CDD505-2E9C-101B-9397-08002B2CF9AE}" pid="15" name="optUseConfLabel">
    <vt:bool>false</vt:bool>
  </property>
  <property fmtid="{D5CDD505-2E9C-101B-9397-08002B2CF9AE}" pid="16" name="optFooterCVLDocNo">
    <vt:bool>true</vt:bool>
  </property>
  <property fmtid="{D5CDD505-2E9C-101B-9397-08002B2CF9AE}" pid="17" name="optFooterCVLCopyright">
    <vt:bool>false</vt:bool>
  </property>
  <property fmtid="{D5CDD505-2E9C-101B-9397-08002B2CF9AE}" pid="18" name="optEnterText1">
    <vt:bool>false</vt:bool>
  </property>
  <property fmtid="{D5CDD505-2E9C-101B-9397-08002B2CF9AE}" pid="19" name="optFooterCVLConfLabel">
    <vt:bool>false</vt:bool>
  </property>
  <property fmtid="{D5CDD505-2E9C-101B-9397-08002B2CF9AE}" pid="20" name="optEnterText2">
    <vt:bool>true</vt:bool>
  </property>
  <property fmtid="{D5CDD505-2E9C-101B-9397-08002B2CF9AE}" pid="21" name="optFooterCVLTitle">
    <vt:bool>true</vt:bool>
  </property>
  <property fmtid="{D5CDD505-2E9C-101B-9397-08002B2CF9AE}" pid="22" name="optFooterCVLPrep">
    <vt:bool>false</vt:bool>
  </property>
  <property fmtid="{D5CDD505-2E9C-101B-9397-08002B2CF9AE}" pid="23" name="optEnterText3">
    <vt:bool>false</vt:bool>
  </property>
  <property fmtid="{D5CDD505-2E9C-101B-9397-08002B2CF9AE}" pid="24" name="optFooterCVLDate">
    <vt:bool>true</vt:bool>
  </property>
  <property fmtid="{D5CDD505-2E9C-101B-9397-08002B2CF9AE}" pid="25" name="optEnterText4">
    <vt:bool>false</vt:bool>
  </property>
  <property fmtid="{D5CDD505-2E9C-101B-9397-08002B2CF9AE}" pid="26" name="LeftFooterField">
    <vt:lpwstr/>
  </property>
  <property fmtid="{D5CDD505-2E9C-101B-9397-08002B2CF9AE}" pid="27" name="MiddleFooterField">
    <vt:lpwstr/>
  </property>
  <property fmtid="{D5CDD505-2E9C-101B-9397-08002B2CF9AE}" pid="28" name="RightFooterField">
    <vt:lpwstr/>
  </property>
  <property fmtid="{D5CDD505-2E9C-101B-9397-08002B2CF9AE}" pid="29" name="RightFooterField2">
    <vt:lpwstr/>
  </property>
  <property fmtid="{D5CDD505-2E9C-101B-9397-08002B2CF9AE}" pid="30" name="TotalNumb">
    <vt:bool>false</vt:bool>
  </property>
  <property fmtid="{D5CDD505-2E9C-101B-9397-08002B2CF9AE}" pid="31" name="Pages">
    <vt:bool>true</vt:bool>
  </property>
  <property fmtid="{D5CDD505-2E9C-101B-9397-08002B2CF9AE}" pid="32" name="UpdateProcess">
    <vt:lpwstr>End</vt:lpwstr>
  </property>
  <property fmtid="{D5CDD505-2E9C-101B-9397-08002B2CF9AE}" pid="33" name="DocumentType2">
    <vt:lpwstr>Presentation2011</vt:lpwstr>
  </property>
  <property fmtid="{D5CDD505-2E9C-101B-9397-08002B2CF9AE}" pid="34" name="TemplateName2">
    <vt:lpwstr>CXC 173 2731/1</vt:lpwstr>
  </property>
  <property fmtid="{D5CDD505-2E9C-101B-9397-08002B2CF9AE}" pid="35" name="TemplateVersion2">
    <vt:lpwstr>R1A</vt:lpwstr>
  </property>
  <property fmtid="{D5CDD505-2E9C-101B-9397-08002B2CF9AE}" pid="36" name="PackageNo">
    <vt:lpwstr>LXA 119 603</vt:lpwstr>
  </property>
  <property fmtid="{D5CDD505-2E9C-101B-9397-08002B2CF9AE}" pid="37" name="PackageVersion">
    <vt:lpwstr>R3A</vt:lpwstr>
  </property>
  <property fmtid="{D5CDD505-2E9C-101B-9397-08002B2CF9AE}" pid="38" name="Prepared">
    <vt:lpwstr/>
  </property>
  <property fmtid="{D5CDD505-2E9C-101B-9397-08002B2CF9AE}" pid="39" name="ApprovedBy">
    <vt:lpwstr/>
  </property>
  <property fmtid="{D5CDD505-2E9C-101B-9397-08002B2CF9AE}" pid="40" name="DocNo">
    <vt:lpwstr/>
  </property>
  <property fmtid="{D5CDD505-2E9C-101B-9397-08002B2CF9AE}" pid="41" name="Checked">
    <vt:lpwstr/>
  </property>
  <property fmtid="{D5CDD505-2E9C-101B-9397-08002B2CF9AE}" pid="42" name="Revision">
    <vt:lpwstr>PA1</vt:lpwstr>
  </property>
  <property fmtid="{D5CDD505-2E9C-101B-9397-08002B2CF9AE}" pid="43" name="DocName">
    <vt:lpwstr/>
  </property>
  <property fmtid="{D5CDD505-2E9C-101B-9397-08002B2CF9AE}" pid="44" name="Title">
    <vt:lpwstr/>
  </property>
  <property fmtid="{D5CDD505-2E9C-101B-9397-08002B2CF9AE}" pid="45" name="Date">
    <vt:lpwstr>2014-10-16</vt:lpwstr>
  </property>
  <property fmtid="{D5CDD505-2E9C-101B-9397-08002B2CF9AE}" pid="46" name="Reference">
    <vt:lpwstr/>
  </property>
  <property fmtid="{D5CDD505-2E9C-101B-9397-08002B2CF9AE}" pid="47" name="Keyword">
    <vt:lpwstr/>
  </property>
</Properties>
</file>